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rrowhead 1 column">
    <p:spTree>
      <p:nvGrpSpPr>
        <p:cNvPr id="1" name=""/>
        <p:cNvGrpSpPr/>
        <p:nvPr/>
      </p:nvGrpSpPr>
      <p:grpSpPr>
        <a:xfrm>
          <a:off x="0" y="0"/>
          <a:ext cx="0" cy="0"/>
          <a:chOff x="0" y="0"/>
          <a:chExt cx="0" cy="0"/>
        </a:xfrm>
      </p:grpSpPr>
      <p:sp>
        <p:nvSpPr>
          <p:cNvPr id="13" name="Title Text"/>
          <p:cNvSpPr txBox="1"/>
          <p:nvPr>
            <p:ph type="title"/>
          </p:nvPr>
        </p:nvSpPr>
        <p:spPr>
          <a:prstGeom prst="rect">
            <a:avLst/>
          </a:prstGeom>
        </p:spPr>
        <p:txBody>
          <a:bodyPr/>
          <a:lstStyle/>
          <a:p>
            <a:pPr/>
            <a:r>
              <a:t>Title Text</a:t>
            </a:r>
          </a:p>
        </p:txBody>
      </p:sp>
      <p:sp>
        <p:nvSpPr>
          <p:cNvPr id="1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spTree>
      <p:nvGrpSpPr>
        <p:cNvPr id="1" name=""/>
        <p:cNvGrpSpPr/>
        <p:nvPr/>
      </p:nvGrpSpPr>
      <p:grpSpPr>
        <a:xfrm>
          <a:off x="0" y="0"/>
          <a:ext cx="0" cy="0"/>
          <a:chOff x="0" y="0"/>
          <a:chExt cx="0" cy="0"/>
        </a:xfrm>
      </p:grpSpPr>
      <p:pic>
        <p:nvPicPr>
          <p:cNvPr id="103" name="arrowhead powerpointmall_NYA2.png" descr="arrowhead powerpointmall_NYA2.png"/>
          <p:cNvPicPr>
            <a:picLocks noChangeAspect="1"/>
          </p:cNvPicPr>
          <p:nvPr/>
        </p:nvPicPr>
        <p:blipFill>
          <a:blip r:embed="rId2">
            <a:extLst/>
          </a:blip>
          <a:stretch>
            <a:fillRect/>
          </a:stretch>
        </p:blipFill>
        <p:spPr>
          <a:xfrm>
            <a:off x="1" y="-16293"/>
            <a:ext cx="9155418" cy="5731294"/>
          </a:xfrm>
          <a:prstGeom prst="rect">
            <a:avLst/>
          </a:prstGeom>
          <a:ln w="12700">
            <a:miter lim="400000"/>
          </a:ln>
        </p:spPr>
      </p:pic>
      <p:sp>
        <p:nvSpPr>
          <p:cNvPr id="104" name="Title Text"/>
          <p:cNvSpPr txBox="1"/>
          <p:nvPr>
            <p:ph type="title"/>
          </p:nvPr>
        </p:nvSpPr>
        <p:spPr>
          <a:xfrm>
            <a:off x="799889" y="916071"/>
            <a:ext cx="7444937" cy="586587"/>
          </a:xfrm>
          <a:prstGeom prst="rect">
            <a:avLst/>
          </a:prstGeom>
        </p:spPr>
        <p:txBody>
          <a:bodyPr/>
          <a:lstStyle/>
          <a:p>
            <a:pPr/>
            <a:r>
              <a:t>Title Text</a:t>
            </a:r>
          </a:p>
        </p:txBody>
      </p:sp>
      <p:sp>
        <p:nvSpPr>
          <p:cNvPr id="105" name="Body Level One…"/>
          <p:cNvSpPr txBox="1"/>
          <p:nvPr>
            <p:ph type="body" idx="1"/>
          </p:nvPr>
        </p:nvSpPr>
        <p:spPr>
          <a:xfrm>
            <a:off x="799889" y="1502657"/>
            <a:ext cx="7444937" cy="4212343"/>
          </a:xfrm>
          <a:prstGeom prst="rect">
            <a:avLst/>
          </a:prstGeom>
        </p:spPr>
        <p:txBody>
          <a:bodyPr/>
          <a:lstStyle>
            <a:lvl1pPr marL="1587" indent="-1587"/>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spTree>
      <p:nvGrpSpPr>
        <p:cNvPr id="1" name=""/>
        <p:cNvGrpSpPr/>
        <p:nvPr/>
      </p:nvGrpSpPr>
      <p:grpSpPr>
        <a:xfrm>
          <a:off x="0" y="0"/>
          <a:ext cx="0" cy="0"/>
          <a:chOff x="0" y="0"/>
          <a:chExt cx="0" cy="0"/>
        </a:xfrm>
      </p:grpSpPr>
      <p:pic>
        <p:nvPicPr>
          <p:cNvPr id="113" name="Bildobjekt 1" descr="Bildobjekt 1"/>
          <p:cNvPicPr>
            <a:picLocks noChangeAspect="1"/>
          </p:cNvPicPr>
          <p:nvPr/>
        </p:nvPicPr>
        <p:blipFill>
          <a:blip r:embed="rId2">
            <a:extLst/>
          </a:blip>
          <a:stretch>
            <a:fillRect/>
          </a:stretch>
        </p:blipFill>
        <p:spPr>
          <a:xfrm>
            <a:off x="-6494" y="-10918"/>
            <a:ext cx="9156988" cy="5736835"/>
          </a:xfrm>
          <a:prstGeom prst="rect">
            <a:avLst/>
          </a:prstGeom>
          <a:ln w="12700">
            <a:miter lim="400000"/>
          </a:ln>
        </p:spPr>
      </p:pic>
      <p:sp>
        <p:nvSpPr>
          <p:cNvPr id="114" name="Title Text"/>
          <p:cNvSpPr txBox="1"/>
          <p:nvPr>
            <p:ph type="title"/>
          </p:nvPr>
        </p:nvSpPr>
        <p:spPr>
          <a:xfrm>
            <a:off x="799889" y="916071"/>
            <a:ext cx="7444938" cy="586588"/>
          </a:xfrm>
          <a:prstGeom prst="rect">
            <a:avLst/>
          </a:prstGeom>
        </p:spPr>
        <p:txBody>
          <a:bodyPr lIns="45718" tIns="45718" rIns="45718" bIns="45718"/>
          <a:lstStyle/>
          <a:p>
            <a:pPr/>
            <a:r>
              <a:t>Title Text</a:t>
            </a:r>
          </a:p>
        </p:txBody>
      </p:sp>
      <p:sp>
        <p:nvSpPr>
          <p:cNvPr id="115" name="Body Level One…"/>
          <p:cNvSpPr txBox="1"/>
          <p:nvPr>
            <p:ph type="body" idx="1"/>
          </p:nvPr>
        </p:nvSpPr>
        <p:spPr>
          <a:xfrm>
            <a:off x="799889" y="1502657"/>
            <a:ext cx="7444938" cy="4212343"/>
          </a:xfrm>
          <a:prstGeom prst="rect">
            <a:avLst/>
          </a:prstGeom>
        </p:spPr>
        <p:txBody>
          <a:bodyPr lIns="45718" tIns="45718" rIns="45718" bIns="45718"/>
          <a:lstStyle>
            <a:lvl1pPr marL="1587" indent="-1587"/>
            <a:lvl4pPr marL="1698169" indent="-326569"/>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xfrm>
            <a:off x="8704511" y="196272"/>
            <a:ext cx="237338" cy="23113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 2 column">
    <p:spTree>
      <p:nvGrpSpPr>
        <p:cNvPr id="1" name=""/>
        <p:cNvGrpSpPr/>
        <p:nvPr/>
      </p:nvGrpSpPr>
      <p:grpSpPr>
        <a:xfrm>
          <a:off x="0" y="0"/>
          <a:ext cx="0" cy="0"/>
          <a:chOff x="0" y="0"/>
          <a:chExt cx="0" cy="0"/>
        </a:xfrm>
      </p:grpSpPr>
      <p:sp>
        <p:nvSpPr>
          <p:cNvPr id="22"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pic>
        <p:nvPicPr>
          <p:cNvPr id="23" name="Bildobjekt 6" descr="Bildobjekt 6"/>
          <p:cNvPicPr>
            <a:picLocks noChangeAspect="1"/>
          </p:cNvPicPr>
          <p:nvPr/>
        </p:nvPicPr>
        <p:blipFill>
          <a:blip r:embed="rId2">
            <a:extLst/>
          </a:blip>
          <a:stretch>
            <a:fillRect/>
          </a:stretch>
        </p:blipFill>
        <p:spPr>
          <a:xfrm>
            <a:off x="7825740" y="4516958"/>
            <a:ext cx="1005841" cy="987494"/>
          </a:xfrm>
          <a:prstGeom prst="rect">
            <a:avLst/>
          </a:prstGeom>
          <a:ln w="12700">
            <a:miter lim="400000"/>
          </a:ln>
        </p:spPr>
      </p:pic>
      <p:sp>
        <p:nvSpPr>
          <p:cNvPr id="24" name="Title Text"/>
          <p:cNvSpPr txBox="1"/>
          <p:nvPr>
            <p:ph type="title"/>
          </p:nvPr>
        </p:nvSpPr>
        <p:spPr>
          <a:prstGeom prst="rect">
            <a:avLst/>
          </a:prstGeom>
        </p:spPr>
        <p:txBody>
          <a:bodyPr/>
          <a:lstStyle/>
          <a:p>
            <a:pPr/>
            <a:r>
              <a:t>Title Text</a:t>
            </a:r>
          </a:p>
        </p:txBody>
      </p:sp>
      <p:sp>
        <p:nvSpPr>
          <p:cNvPr id="25" name="Body Level One…"/>
          <p:cNvSpPr txBox="1"/>
          <p:nvPr>
            <p:ph type="body" sz="half" idx="1"/>
          </p:nvPr>
        </p:nvSpPr>
        <p:spPr>
          <a:xfrm>
            <a:off x="799889" y="1185151"/>
            <a:ext cx="3645240" cy="45298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1 column">
    <p:bg>
      <p:bgPr>
        <a:solidFill>
          <a:srgbClr val="002F4F"/>
        </a:solidFill>
      </p:bgPr>
    </p:bg>
    <p:spTree>
      <p:nvGrpSpPr>
        <p:cNvPr id="1" name=""/>
        <p:cNvGrpSpPr/>
        <p:nvPr/>
      </p:nvGrpSpPr>
      <p:grpSpPr>
        <a:xfrm>
          <a:off x="0" y="0"/>
          <a:ext cx="0" cy="0"/>
          <a:chOff x="0" y="0"/>
          <a:chExt cx="0" cy="0"/>
        </a:xfrm>
      </p:grpSpPr>
      <p:pic>
        <p:nvPicPr>
          <p:cNvPr id="33" name="Bildobjekt 2" descr="Bildobjekt 2"/>
          <p:cNvPicPr>
            <a:picLocks noChangeAspect="1"/>
          </p:cNvPicPr>
          <p:nvPr/>
        </p:nvPicPr>
        <p:blipFill>
          <a:blip r:embed="rId2">
            <a:extLst/>
          </a:blip>
          <a:stretch>
            <a:fillRect/>
          </a:stretch>
        </p:blipFill>
        <p:spPr>
          <a:xfrm>
            <a:off x="-397" y="-7870"/>
            <a:ext cx="9144793" cy="5730739"/>
          </a:xfrm>
          <a:prstGeom prst="rect">
            <a:avLst/>
          </a:prstGeom>
          <a:ln w="12700">
            <a:miter lim="400000"/>
          </a:ln>
        </p:spPr>
      </p:pic>
      <p:sp>
        <p:nvSpPr>
          <p:cNvPr id="34"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35"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36" name="Body Level One…"/>
          <p:cNvSpPr txBox="1"/>
          <p:nvPr>
            <p:ph type="body" idx="1"/>
          </p:nvPr>
        </p:nvSpPr>
        <p:spPr>
          <a:xfrm>
            <a:off x="799889" y="1502657"/>
            <a:ext cx="7444937"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2 - 2 column">
    <p:bg>
      <p:bgPr>
        <a:solidFill>
          <a:srgbClr val="002F4F"/>
        </a:solidFill>
      </p:bgPr>
    </p:bg>
    <p:spTree>
      <p:nvGrpSpPr>
        <p:cNvPr id="1" name=""/>
        <p:cNvGrpSpPr/>
        <p:nvPr/>
      </p:nvGrpSpPr>
      <p:grpSpPr>
        <a:xfrm>
          <a:off x="0" y="0"/>
          <a:ext cx="0" cy="0"/>
          <a:chOff x="0" y="0"/>
          <a:chExt cx="0" cy="0"/>
        </a:xfrm>
      </p:grpSpPr>
      <p:pic>
        <p:nvPicPr>
          <p:cNvPr id="44" name="Bildobjekt 6" descr="Bildobjekt 6"/>
          <p:cNvPicPr>
            <a:picLocks noChangeAspect="1"/>
          </p:cNvPicPr>
          <p:nvPr/>
        </p:nvPicPr>
        <p:blipFill>
          <a:blip r:embed="rId2">
            <a:extLst/>
          </a:blip>
          <a:stretch>
            <a:fillRect/>
          </a:stretch>
        </p:blipFill>
        <p:spPr>
          <a:xfrm>
            <a:off x="-397" y="-7870"/>
            <a:ext cx="9144793" cy="5730739"/>
          </a:xfrm>
          <a:prstGeom prst="rect">
            <a:avLst/>
          </a:prstGeom>
          <a:ln w="12700">
            <a:miter lim="400000"/>
          </a:ln>
        </p:spPr>
      </p:pic>
      <p:sp>
        <p:nvSpPr>
          <p:cNvPr id="45"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Calibri"/>
                <a:ea typeface="Calibri"/>
                <a:cs typeface="Calibri"/>
                <a:sym typeface="Calibri"/>
              </a:defRPr>
            </a:lvl1pPr>
          </a:lstStyle>
          <a:p>
            <a:pPr/>
            <a:r>
              <a:t>www.arrowhead.eu</a:t>
            </a:r>
          </a:p>
        </p:txBody>
      </p:sp>
      <p:sp>
        <p:nvSpPr>
          <p:cNvPr id="46" name="Title Text"/>
          <p:cNvSpPr txBox="1"/>
          <p:nvPr>
            <p:ph type="title"/>
          </p:nvPr>
        </p:nvSpPr>
        <p:spPr>
          <a:xfrm>
            <a:off x="799889" y="916071"/>
            <a:ext cx="7444937" cy="586587"/>
          </a:xfrm>
          <a:prstGeom prst="rect">
            <a:avLst/>
          </a:prstGeom>
        </p:spPr>
        <p:txBody>
          <a:bodyPr/>
          <a:lstStyle>
            <a:lvl1pPr>
              <a:defRPr>
                <a:solidFill>
                  <a:srgbClr val="FFFFFF"/>
                </a:solidFill>
              </a:defRPr>
            </a:lvl1pPr>
          </a:lstStyle>
          <a:p>
            <a:pPr/>
            <a:r>
              <a:t>Title Text</a:t>
            </a:r>
          </a:p>
        </p:txBody>
      </p:sp>
      <p:sp>
        <p:nvSpPr>
          <p:cNvPr id="47" name="Body Level One…"/>
          <p:cNvSpPr txBox="1"/>
          <p:nvPr>
            <p:ph type="body" sz="half" idx="1"/>
          </p:nvPr>
        </p:nvSpPr>
        <p:spPr>
          <a:xfrm>
            <a:off x="799889" y="1502657"/>
            <a:ext cx="3645240" cy="421234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owhead_3 2 column">
    <p:spTree>
      <p:nvGrpSpPr>
        <p:cNvPr id="1" name=""/>
        <p:cNvGrpSpPr/>
        <p:nvPr/>
      </p:nvGrpSpPr>
      <p:grpSpPr>
        <a:xfrm>
          <a:off x="0" y="0"/>
          <a:ext cx="0" cy="0"/>
          <a:chOff x="0" y="0"/>
          <a:chExt cx="0" cy="0"/>
        </a:xfrm>
      </p:grpSpPr>
      <p:pic>
        <p:nvPicPr>
          <p:cNvPr id="55" name="Bildobjekt 2" descr="Bildobjekt 2"/>
          <p:cNvPicPr>
            <a:picLocks noChangeAspect="1"/>
          </p:cNvPicPr>
          <p:nvPr/>
        </p:nvPicPr>
        <p:blipFill>
          <a:blip r:embed="rId2">
            <a:extLst/>
          </a:blip>
          <a:stretch>
            <a:fillRect/>
          </a:stretch>
        </p:blipFill>
        <p:spPr>
          <a:xfrm>
            <a:off x="-6494" y="-10918"/>
            <a:ext cx="9156988" cy="5736835"/>
          </a:xfrm>
          <a:prstGeom prst="rect">
            <a:avLst/>
          </a:prstGeom>
          <a:ln w="12700">
            <a:miter lim="400000"/>
          </a:ln>
        </p:spPr>
      </p:pic>
      <p:sp>
        <p:nvSpPr>
          <p:cNvPr id="56" name="www.arrowhead.eu"/>
          <p:cNvSpPr txBox="1"/>
          <p:nvPr/>
        </p:nvSpPr>
        <p:spPr>
          <a:xfrm>
            <a:off x="374547" y="5168258"/>
            <a:ext cx="3966630"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sp>
        <p:nvSpPr>
          <p:cNvPr id="57" name="Title Text"/>
          <p:cNvSpPr txBox="1"/>
          <p:nvPr>
            <p:ph type="title"/>
          </p:nvPr>
        </p:nvSpPr>
        <p:spPr>
          <a:xfrm>
            <a:off x="799889" y="916071"/>
            <a:ext cx="7444937" cy="586587"/>
          </a:xfrm>
          <a:prstGeom prst="rect">
            <a:avLst/>
          </a:prstGeom>
        </p:spPr>
        <p:txBody>
          <a:bodyPr/>
          <a:lstStyle/>
          <a:p>
            <a:pPr/>
            <a:r>
              <a:t>Title Text</a:t>
            </a:r>
          </a:p>
        </p:txBody>
      </p:sp>
      <p:sp>
        <p:nvSpPr>
          <p:cNvPr id="58" name="Body Level One…"/>
          <p:cNvSpPr txBox="1"/>
          <p:nvPr>
            <p:ph type="body" sz="half" idx="1"/>
          </p:nvPr>
        </p:nvSpPr>
        <p:spPr>
          <a:xfrm>
            <a:off x="799889" y="1502657"/>
            <a:ext cx="3645240" cy="421234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rrowhead_3 - 1 column">
    <p:spTree>
      <p:nvGrpSpPr>
        <p:cNvPr id="1" name=""/>
        <p:cNvGrpSpPr/>
        <p:nvPr/>
      </p:nvGrpSpPr>
      <p:grpSpPr>
        <a:xfrm>
          <a:off x="0" y="0"/>
          <a:ext cx="0" cy="0"/>
          <a:chOff x="0" y="0"/>
          <a:chExt cx="0" cy="0"/>
        </a:xfrm>
      </p:grpSpPr>
      <p:pic>
        <p:nvPicPr>
          <p:cNvPr id="66" name="Bildobjekt 1" descr="Bildobjekt 1"/>
          <p:cNvPicPr>
            <a:picLocks noChangeAspect="1"/>
          </p:cNvPicPr>
          <p:nvPr/>
        </p:nvPicPr>
        <p:blipFill>
          <a:blip r:embed="rId2">
            <a:extLst/>
          </a:blip>
          <a:stretch>
            <a:fillRect/>
          </a:stretch>
        </p:blipFill>
        <p:spPr>
          <a:xfrm>
            <a:off x="-6494" y="-10918"/>
            <a:ext cx="9156988" cy="5736835"/>
          </a:xfrm>
          <a:prstGeom prst="rect">
            <a:avLst/>
          </a:prstGeom>
          <a:ln w="12700">
            <a:miter lim="400000"/>
          </a:ln>
        </p:spPr>
      </p:pic>
      <p:sp>
        <p:nvSpPr>
          <p:cNvPr id="67" name="Title Text"/>
          <p:cNvSpPr txBox="1"/>
          <p:nvPr>
            <p:ph type="title"/>
          </p:nvPr>
        </p:nvSpPr>
        <p:spPr>
          <a:xfrm>
            <a:off x="799889" y="916071"/>
            <a:ext cx="7444938" cy="586588"/>
          </a:xfrm>
          <a:prstGeom prst="rect">
            <a:avLst/>
          </a:prstGeom>
        </p:spPr>
        <p:txBody>
          <a:bodyPr lIns="45718" tIns="45718" rIns="45718" bIns="45718"/>
          <a:lstStyle/>
          <a:p>
            <a:pPr/>
            <a:r>
              <a:t>Title Text</a:t>
            </a:r>
          </a:p>
        </p:txBody>
      </p:sp>
      <p:sp>
        <p:nvSpPr>
          <p:cNvPr id="68" name="Body Level One…"/>
          <p:cNvSpPr txBox="1"/>
          <p:nvPr>
            <p:ph type="body" idx="1"/>
          </p:nvPr>
        </p:nvSpPr>
        <p:spPr>
          <a:xfrm>
            <a:off x="799889" y="1502657"/>
            <a:ext cx="7444938" cy="4212343"/>
          </a:xfrm>
          <a:prstGeom prst="rect">
            <a:avLst/>
          </a:prstGeom>
        </p:spPr>
        <p:txBody>
          <a:bodyPr lIns="45718" tIns="45718" rIns="45718" bIns="45718"/>
          <a:lstStyle>
            <a:lvl1pPr marL="1587" indent="-1587"/>
            <a:lvl4pPr marL="1698169" indent="-326569"/>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xfrm>
            <a:off x="8708976" y="197587"/>
            <a:ext cx="232873" cy="22850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002F4F"/>
        </a:solidFill>
      </p:bgPr>
    </p:bg>
    <p:spTree>
      <p:nvGrpSpPr>
        <p:cNvPr id="1" name=""/>
        <p:cNvGrpSpPr/>
        <p:nvPr/>
      </p:nvGrpSpPr>
      <p:grpSpPr>
        <a:xfrm>
          <a:off x="0" y="0"/>
          <a:ext cx="0" cy="0"/>
          <a:chOff x="0" y="0"/>
          <a:chExt cx="0" cy="0"/>
        </a:xfrm>
      </p:grpSpPr>
      <p:sp>
        <p:nvSpPr>
          <p:cNvPr id="76" name="Title Text"/>
          <p:cNvSpPr txBox="1"/>
          <p:nvPr>
            <p:ph type="title"/>
          </p:nvPr>
        </p:nvSpPr>
        <p:spPr>
          <a:xfrm>
            <a:off x="1333500" y="1775354"/>
            <a:ext cx="6477000" cy="1225023"/>
          </a:xfrm>
          <a:prstGeom prst="rect">
            <a:avLst/>
          </a:prstGeom>
        </p:spPr>
        <p:txBody>
          <a:bodyPr lIns="38100" tIns="38100" rIns="38100" bIns="38100" anchor="ctr"/>
          <a:lstStyle>
            <a:lvl1pPr algn="ctr" defTabSz="762000">
              <a:defRPr>
                <a:solidFill>
                  <a:srgbClr val="FFFFFF"/>
                </a:solidFill>
              </a:defRPr>
            </a:lvl1pPr>
          </a:lstStyle>
          <a:p>
            <a:pPr/>
            <a:r>
              <a:t>Title Text</a:t>
            </a:r>
          </a:p>
        </p:txBody>
      </p:sp>
      <p:sp>
        <p:nvSpPr>
          <p:cNvPr id="77" name="Body Level One…"/>
          <p:cNvSpPr txBox="1"/>
          <p:nvPr>
            <p:ph type="body" sz="quarter" idx="1"/>
          </p:nvPr>
        </p:nvSpPr>
        <p:spPr>
          <a:xfrm>
            <a:off x="1905000" y="3238500"/>
            <a:ext cx="5334000" cy="1460500"/>
          </a:xfrm>
          <a:prstGeom prst="rect">
            <a:avLst/>
          </a:prstGeom>
        </p:spPr>
        <p:txBody>
          <a:bodyPr lIns="38100" tIns="38100" rIns="38100" bIns="38100"/>
          <a:lstStyle>
            <a:lvl1pPr marL="0" indent="0" algn="ctr" defTabSz="762000">
              <a:spcBef>
                <a:spcPts val="600"/>
              </a:spcBef>
              <a:defRPr sz="2600">
                <a:solidFill>
                  <a:srgbClr val="FFFFFF"/>
                </a:solidFill>
              </a:defRPr>
            </a:lvl1pPr>
            <a:lvl2pPr marL="0" indent="0" algn="ctr" defTabSz="762000">
              <a:spcBef>
                <a:spcPts val="600"/>
              </a:spcBef>
              <a:buSzTx/>
              <a:buNone/>
              <a:defRPr sz="2600">
                <a:solidFill>
                  <a:srgbClr val="FFFFFF"/>
                </a:solidFill>
              </a:defRPr>
            </a:lvl2pPr>
            <a:lvl3pPr marL="0" indent="0" algn="ctr" defTabSz="762000">
              <a:spcBef>
                <a:spcPts val="600"/>
              </a:spcBef>
              <a:buSzTx/>
              <a:buNone/>
              <a:defRPr sz="2600">
                <a:solidFill>
                  <a:srgbClr val="FFFFFF"/>
                </a:solidFill>
              </a:defRPr>
            </a:lvl3pPr>
            <a:lvl4pPr marL="0" indent="0" algn="ctr" defTabSz="762000">
              <a:spcBef>
                <a:spcPts val="600"/>
              </a:spcBef>
              <a:buSzTx/>
              <a:buNone/>
              <a:defRPr sz="2600">
                <a:solidFill>
                  <a:srgbClr val="FFFFFF"/>
                </a:solidFill>
              </a:defRPr>
            </a:lvl4pPr>
            <a:lvl5pPr marL="0" indent="0" algn="ctr" defTabSz="762000">
              <a:spcBef>
                <a:spcPts val="600"/>
              </a:spcBef>
              <a:buSzTx/>
              <a:buNone/>
              <a:defRPr sz="2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78" name="Bildobjekt 2" descr="Bildobjekt 2"/>
          <p:cNvPicPr>
            <a:picLocks noChangeAspect="1"/>
          </p:cNvPicPr>
          <p:nvPr/>
        </p:nvPicPr>
        <p:blipFill>
          <a:blip r:embed="rId2">
            <a:extLst/>
          </a:blip>
          <a:stretch>
            <a:fillRect/>
          </a:stretch>
        </p:blipFill>
        <p:spPr>
          <a:xfrm>
            <a:off x="7826399" y="4517999"/>
            <a:ext cx="1004728" cy="986401"/>
          </a:xfrm>
          <a:prstGeom prst="rect">
            <a:avLst/>
          </a:prstGeom>
          <a:ln w="12700">
            <a:miter lim="400000"/>
          </a:ln>
        </p:spPr>
      </p:pic>
      <p:sp>
        <p:nvSpPr>
          <p:cNvPr id="79" name="Slide Number"/>
          <p:cNvSpPr txBox="1"/>
          <p:nvPr>
            <p:ph type="sldNum" sz="quarter" idx="2"/>
          </p:nvPr>
        </p:nvSpPr>
        <p:spPr>
          <a:xfrm>
            <a:off x="7783364" y="5342459"/>
            <a:ext cx="217637" cy="213271"/>
          </a:xfrm>
          <a:prstGeom prst="rect">
            <a:avLst/>
          </a:prstGeom>
        </p:spPr>
        <p:txBody>
          <a:bodyPr lIns="38100" tIns="38100" rIns="38100" bIns="38100"/>
          <a:lstStyle>
            <a:lvl1pPr defTabSz="7620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spTree>
      <p:nvGrpSpPr>
        <p:cNvPr id="1" name=""/>
        <p:cNvGrpSpPr/>
        <p:nvPr/>
      </p:nvGrpSpPr>
      <p:grpSpPr>
        <a:xfrm>
          <a:off x="0" y="0"/>
          <a:ext cx="0" cy="0"/>
          <a:chOff x="0" y="0"/>
          <a:chExt cx="0" cy="0"/>
        </a:xfrm>
      </p:grpSpPr>
      <p:sp>
        <p:nvSpPr>
          <p:cNvPr id="86" name="Title Text"/>
          <p:cNvSpPr txBox="1"/>
          <p:nvPr>
            <p:ph type="title"/>
          </p:nvPr>
        </p:nvSpPr>
        <p:spPr>
          <a:xfrm>
            <a:off x="1333500" y="1775354"/>
            <a:ext cx="6477000" cy="1225023"/>
          </a:xfrm>
          <a:prstGeom prst="rect">
            <a:avLst/>
          </a:prstGeom>
        </p:spPr>
        <p:txBody>
          <a:bodyPr lIns="38100" tIns="38100" rIns="38100" bIns="38100" anchor="ctr"/>
          <a:lstStyle>
            <a:lvl1pPr algn="ctr" defTabSz="762000"/>
          </a:lstStyle>
          <a:p>
            <a:pPr/>
            <a:r>
              <a:t>Title Text</a:t>
            </a:r>
          </a:p>
        </p:txBody>
      </p:sp>
      <p:sp>
        <p:nvSpPr>
          <p:cNvPr id="87" name="Body Level One…"/>
          <p:cNvSpPr txBox="1"/>
          <p:nvPr>
            <p:ph type="body" sz="quarter" idx="1"/>
          </p:nvPr>
        </p:nvSpPr>
        <p:spPr>
          <a:xfrm>
            <a:off x="1905000" y="3238500"/>
            <a:ext cx="5334000" cy="1460500"/>
          </a:xfrm>
          <a:prstGeom prst="rect">
            <a:avLst/>
          </a:prstGeom>
        </p:spPr>
        <p:txBody>
          <a:bodyPr lIns="38100" tIns="38100" rIns="38100" bIns="38100"/>
          <a:lstStyle>
            <a:lvl1pPr marL="0" indent="0" algn="ctr" defTabSz="762000">
              <a:spcBef>
                <a:spcPts val="600"/>
              </a:spcBef>
              <a:defRPr sz="2600">
                <a:solidFill>
                  <a:srgbClr val="888888"/>
                </a:solidFill>
              </a:defRPr>
            </a:lvl1pPr>
            <a:lvl2pPr marL="0" indent="0" algn="ctr" defTabSz="762000">
              <a:spcBef>
                <a:spcPts val="600"/>
              </a:spcBef>
              <a:buSzTx/>
              <a:buNone/>
              <a:defRPr sz="2600">
                <a:solidFill>
                  <a:srgbClr val="888888"/>
                </a:solidFill>
              </a:defRPr>
            </a:lvl2pPr>
            <a:lvl3pPr marL="0" indent="0" algn="ctr" defTabSz="762000">
              <a:spcBef>
                <a:spcPts val="600"/>
              </a:spcBef>
              <a:buSzTx/>
              <a:buNone/>
              <a:defRPr sz="2600">
                <a:solidFill>
                  <a:srgbClr val="888888"/>
                </a:solidFill>
              </a:defRPr>
            </a:lvl3pPr>
            <a:lvl4pPr marL="0" indent="0" algn="ctr" defTabSz="762000">
              <a:spcBef>
                <a:spcPts val="600"/>
              </a:spcBef>
              <a:buSzTx/>
              <a:buNone/>
              <a:defRPr sz="2600">
                <a:solidFill>
                  <a:srgbClr val="888888"/>
                </a:solidFill>
              </a:defRPr>
            </a:lvl4pPr>
            <a:lvl5pPr marL="0" indent="0" algn="ctr" defTabSz="762000">
              <a:spcBef>
                <a:spcPts val="600"/>
              </a:spcBef>
              <a:buSzTx/>
              <a:buNone/>
              <a:defRPr sz="26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pic>
        <p:nvPicPr>
          <p:cNvPr id="88" name="Bildobjekt 4" descr="Bildobjekt 4"/>
          <p:cNvPicPr>
            <a:picLocks noChangeAspect="1"/>
          </p:cNvPicPr>
          <p:nvPr/>
        </p:nvPicPr>
        <p:blipFill>
          <a:blip r:embed="rId2">
            <a:extLst/>
          </a:blip>
          <a:stretch>
            <a:fillRect/>
          </a:stretch>
        </p:blipFill>
        <p:spPr>
          <a:xfrm>
            <a:off x="7825740" y="4516958"/>
            <a:ext cx="1005841" cy="987494"/>
          </a:xfrm>
          <a:prstGeom prst="rect">
            <a:avLst/>
          </a:prstGeom>
          <a:ln w="12700">
            <a:miter lim="400000"/>
          </a:ln>
        </p:spPr>
      </p:pic>
      <p:sp>
        <p:nvSpPr>
          <p:cNvPr id="89" name="Slide Number"/>
          <p:cNvSpPr txBox="1"/>
          <p:nvPr>
            <p:ph type="sldNum" sz="quarter" idx="2"/>
          </p:nvPr>
        </p:nvSpPr>
        <p:spPr>
          <a:xfrm>
            <a:off x="7783364" y="5342459"/>
            <a:ext cx="217637" cy="213271"/>
          </a:xfrm>
          <a:prstGeom prst="rect">
            <a:avLst/>
          </a:prstGeom>
        </p:spPr>
        <p:txBody>
          <a:bodyPr lIns="38100" tIns="38100" rIns="38100" bIns="38100"/>
          <a:lstStyle>
            <a:lvl1pPr defTabSz="762000"/>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96" name="Slide Number"/>
          <p:cNvSpPr txBox="1"/>
          <p:nvPr>
            <p:ph type="sldNum" sz="quarter" idx="2"/>
          </p:nvPr>
        </p:nvSpPr>
        <p:spPr>
          <a:xfrm>
            <a:off x="4461551" y="5421064"/>
            <a:ext cx="213456" cy="211932"/>
          </a:xfrm>
          <a:prstGeom prst="rect">
            <a:avLst/>
          </a:prstGeom>
        </p:spPr>
        <p:txBody>
          <a:bodyPr lIns="29765" tIns="29765" rIns="29765" bIns="29765" anchor="t"/>
          <a:lstStyle>
            <a:lvl1pPr algn="ctr" defTabSz="342304">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www.arrowhead.eu"/>
          <p:cNvSpPr txBox="1"/>
          <p:nvPr/>
        </p:nvSpPr>
        <p:spPr>
          <a:xfrm>
            <a:off x="392251" y="5256777"/>
            <a:ext cx="3966629" cy="1960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latin typeface="Calibri"/>
                <a:ea typeface="Calibri"/>
                <a:cs typeface="Calibri"/>
                <a:sym typeface="Calibri"/>
              </a:defRPr>
            </a:lvl1pPr>
          </a:lstStyle>
          <a:p>
            <a:pPr/>
            <a:r>
              <a:t>www.arrowhead.eu</a:t>
            </a:r>
          </a:p>
        </p:txBody>
      </p:sp>
      <p:pic>
        <p:nvPicPr>
          <p:cNvPr id="3" name="Bildobjekt 6" descr="Bildobjekt 6"/>
          <p:cNvPicPr>
            <a:picLocks noChangeAspect="1"/>
          </p:cNvPicPr>
          <p:nvPr/>
        </p:nvPicPr>
        <p:blipFill>
          <a:blip r:embed="rId2">
            <a:extLst/>
          </a:blip>
          <a:stretch>
            <a:fillRect/>
          </a:stretch>
        </p:blipFill>
        <p:spPr>
          <a:xfrm>
            <a:off x="7825740" y="4516958"/>
            <a:ext cx="1005841" cy="987494"/>
          </a:xfrm>
          <a:prstGeom prst="rect">
            <a:avLst/>
          </a:prstGeom>
          <a:ln w="12700">
            <a:miter lim="400000"/>
          </a:ln>
        </p:spPr>
      </p:pic>
      <p:sp>
        <p:nvSpPr>
          <p:cNvPr id="4" name="Title Text"/>
          <p:cNvSpPr txBox="1"/>
          <p:nvPr>
            <p:ph type="title"/>
          </p:nvPr>
        </p:nvSpPr>
        <p:spPr>
          <a:xfrm>
            <a:off x="799889" y="598565"/>
            <a:ext cx="7444937" cy="586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5" name="Body Level One…"/>
          <p:cNvSpPr txBox="1"/>
          <p:nvPr>
            <p:ph type="body" idx="1"/>
          </p:nvPr>
        </p:nvSpPr>
        <p:spPr>
          <a:xfrm>
            <a:off x="799889" y="1185151"/>
            <a:ext cx="7444937" cy="40716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8708974" y="197586"/>
            <a:ext cx="232875" cy="228509"/>
          </a:xfrm>
          <a:prstGeom prst="rect">
            <a:avLst/>
          </a:prstGeom>
          <a:ln w="12700">
            <a:miter lim="400000"/>
          </a:ln>
        </p:spPr>
        <p:txBody>
          <a:bodyPr wrap="none" lIns="45718" tIns="45718" rIns="45718" bIns="45718" anchor="ctr">
            <a:spAutoFit/>
          </a:bodyPr>
          <a:lstStyle>
            <a:lvl1pPr algn="r">
              <a:defRPr sz="10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000000"/>
          </a:solidFill>
          <a:uFillTx/>
          <a:latin typeface="Calibri"/>
          <a:ea typeface="Calibri"/>
          <a:cs typeface="Calibri"/>
          <a:sym typeface="Calibri"/>
        </a:defRPr>
      </a:lvl9pPr>
    </p:titleStyle>
    <p:bodyStyle>
      <a:lvl1pPr marL="268288" marR="0" indent="-268288" algn="l" defTabSz="457200" rtl="0" latinLnBrk="0">
        <a:lnSpc>
          <a:spcPct val="100000"/>
        </a:lnSpc>
        <a:spcBef>
          <a:spcPts val="400"/>
        </a:spcBef>
        <a:spcAft>
          <a:spcPts val="0"/>
        </a:spcAft>
        <a:buClrTx/>
        <a:buSzTx/>
        <a:buFontTx/>
        <a:buNone/>
        <a:tabLst/>
        <a:defRPr b="0" baseline="0" cap="none" i="0" spc="0" strike="noStrike" sz="2000" u="none">
          <a:solidFill>
            <a:srgbClr val="000000"/>
          </a:solidFill>
          <a:uFillTx/>
          <a:latin typeface="Calibri"/>
          <a:ea typeface="Calibri"/>
          <a:cs typeface="Calibri"/>
          <a:sym typeface="Calibri"/>
        </a:defRPr>
      </a:lvl1pPr>
      <a:lvl2pPr marL="774700" marR="0" indent="-3175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2pPr>
      <a:lvl3pPr marL="1200150" marR="0" indent="-28575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3pPr>
      <a:lvl4pPr marL="1698170" marR="0" indent="-32657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4pPr>
      <a:lvl5pPr marL="2209800" marR="0" indent="-3810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5pPr>
      <a:lvl6pPr marL="25146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6pPr>
      <a:lvl7pPr marL="29718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7pPr>
      <a:lvl8pPr marL="34290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8pPr>
      <a:lvl9pPr marL="3886200" marR="0" indent="-228600" algn="l" defTabSz="457200" rtl="0" latinLnBrk="0">
        <a:lnSpc>
          <a:spcPct val="100000"/>
        </a:lnSpc>
        <a:spcBef>
          <a:spcPts val="400"/>
        </a:spcBef>
        <a:spcAft>
          <a:spcPts val="0"/>
        </a:spcAft>
        <a:buClrTx/>
        <a:buSzPct val="100000"/>
        <a:buFontTx/>
        <a:buChar char="•"/>
        <a:tabLst/>
        <a:defRPr b="0" baseline="0" cap="none" i="0" spc="0" strike="noStrike" sz="2000" u="none">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tif"/><Relationship Id="rId8" Type="http://schemas.openxmlformats.org/officeDocument/2006/relationships/image" Target="../media/image3.tif"/><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General-purpose_modeling" TargetMode="External"/><Relationship Id="rId3" Type="http://schemas.openxmlformats.org/officeDocument/2006/relationships/hyperlink" Target="https://en.wikipedia.org/wiki/Systems_engineering" TargetMode="External"/><Relationship Id="rId4" Type="http://schemas.openxmlformats.org/officeDocument/2006/relationships/hyperlink" Target="https://en.wikipedia.org/wiki/Analysis" TargetMode="External"/><Relationship Id="rId5" Type="http://schemas.openxmlformats.org/officeDocument/2006/relationships/hyperlink" Target="https://en.wikipedia.org/wiki/Design" TargetMode="External"/><Relationship Id="rId6" Type="http://schemas.openxmlformats.org/officeDocument/2006/relationships/hyperlink" Target="https://en.wikipedia.org/wiki/Verification_and_validation" TargetMode="External"/><Relationship Id="rId7" Type="http://schemas.openxmlformats.org/officeDocument/2006/relationships/hyperlink" Target="https://en.wikipedia.org/wiki/System_of_systems" TargetMode="External"/><Relationship Id="rId8" Type="http://schemas.openxmlformats.org/officeDocument/2006/relationships/hyperlink" Target="https://en.wikipedia.org/wiki/Open_source" TargetMode="External"/><Relationship Id="rId9" Type="http://schemas.openxmlformats.org/officeDocument/2006/relationships/hyperlink" Target="https://en.wikipedia.org/wiki/Unified_Modeling_Language" TargetMode="External"/><Relationship Id="rId10" Type="http://schemas.openxmlformats.org/officeDocument/2006/relationships/hyperlink" Target="https://en.wikipedia.org/wiki/Profile_(UML)"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jerkerdelsing/SysML_profile_library"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jerker.delsing@ltu.se"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ysML tooling for design and engineering of System of Systems"/>
          <p:cNvSpPr txBox="1"/>
          <p:nvPr>
            <p:ph type="title"/>
          </p:nvPr>
        </p:nvSpPr>
        <p:spPr>
          <a:prstGeom prst="rect">
            <a:avLst/>
          </a:prstGeom>
        </p:spPr>
        <p:txBody>
          <a:bodyPr/>
          <a:lstStyle/>
          <a:p>
            <a:pPr/>
            <a:r>
              <a:t>SysML tooling for design and engineering of System of Systems</a:t>
            </a:r>
          </a:p>
        </p:txBody>
      </p:sp>
      <p:sp>
        <p:nvSpPr>
          <p:cNvPr id="126" name="Prof. Jerker Delsing…"/>
          <p:cNvSpPr txBox="1"/>
          <p:nvPr>
            <p:ph type="body" sz="quarter" idx="1"/>
          </p:nvPr>
        </p:nvSpPr>
        <p:spPr>
          <a:prstGeom prst="rect">
            <a:avLst/>
          </a:prstGeom>
        </p:spPr>
        <p:txBody>
          <a:bodyPr/>
          <a:lstStyle/>
          <a:p>
            <a:pPr/>
            <a:r>
              <a:t>Prof. Jerker Delsing</a:t>
            </a:r>
          </a:p>
          <a:p>
            <a:pPr/>
            <a:r>
              <a:t>Luleå University of Technology</a:t>
            </a:r>
          </a:p>
          <a:p>
            <a:pPr/>
            <a:r>
              <a:t>Sweden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OA support, cont"/>
          <p:cNvSpPr txBox="1"/>
          <p:nvPr>
            <p:ph type="title"/>
          </p:nvPr>
        </p:nvSpPr>
        <p:spPr>
          <a:prstGeom prst="rect">
            <a:avLst/>
          </a:prstGeom>
        </p:spPr>
        <p:txBody>
          <a:bodyPr/>
          <a:lstStyle/>
          <a:p>
            <a:pPr/>
            <a:r>
              <a:t>SOA support, cont</a:t>
            </a:r>
          </a:p>
        </p:txBody>
      </p:sp>
      <p:sp>
        <p:nvSpPr>
          <p:cNvPr id="153" name="Library…"/>
          <p:cNvSpPr txBox="1"/>
          <p:nvPr>
            <p:ph type="body" idx="1"/>
          </p:nvPr>
        </p:nvSpPr>
        <p:spPr>
          <a:prstGeom prst="rect">
            <a:avLst/>
          </a:prstGeom>
        </p:spPr>
        <p:txBody>
          <a:bodyPr/>
          <a:lstStyle/>
          <a:p>
            <a:pPr/>
            <a:r>
              <a:t>Library</a:t>
            </a:r>
          </a:p>
          <a:p>
            <a:pPr lvl="1" marL="268288" indent="188911">
              <a:buSzTx/>
              <a:buNone/>
            </a:pPr>
            <a:r>
              <a:t>Eclipse Arrowhead core systems</a:t>
            </a:r>
          </a:p>
          <a:p>
            <a:pPr lvl="1" marL="268288" indent="188911">
              <a:buSzTx/>
              <a:buNone/>
            </a:pPr>
            <a:r>
              <a:t>Templates for</a:t>
            </a:r>
          </a:p>
          <a:p>
            <a:pPr lvl="2" marL="268288" indent="646112">
              <a:buSzTx/>
              <a:buNone/>
            </a:pPr>
            <a:r>
              <a:t>Local clouds</a:t>
            </a:r>
          </a:p>
          <a:p>
            <a:pPr lvl="2" marL="268288" indent="646112">
              <a:buSzTx/>
              <a:buNone/>
            </a:pPr>
            <a:r>
              <a:t>System of Local clouds</a:t>
            </a:r>
          </a:p>
          <a:p>
            <a:pPr lvl="2" marL="268288" indent="646112">
              <a:buSzTx/>
              <a:buNone/>
            </a:pPr>
            <a:r>
              <a:t>Generic application systems</a:t>
            </a:r>
          </a:p>
          <a:p>
            <a:pPr lvl="2" marL="268288" indent="646112">
              <a:buSzTx/>
              <a:buNone/>
            </a:pPr>
            <a:r>
              <a:t>Devices</a:t>
            </a:r>
          </a:p>
          <a:p>
            <a:pPr lvl="2" marL="268288" indent="646112">
              <a:buSzTx/>
              <a:buNone/>
            </a:pPr>
            <a:r>
              <a:t>Network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eleased"/>
          <p:cNvSpPr/>
          <p:nvPr/>
        </p:nvSpPr>
        <p:spPr>
          <a:xfrm>
            <a:off x="7992342" y="1508689"/>
            <a:ext cx="927290" cy="433139"/>
          </a:xfrm>
          <a:prstGeom prst="rect">
            <a:avLst/>
          </a:prstGeom>
          <a:ln w="12700">
            <a:solidFill>
              <a:srgbClr val="61D836"/>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61D836"/>
                </a:solidFill>
                <a:latin typeface="Helvetica Neue Medium"/>
                <a:ea typeface="Helvetica Neue Medium"/>
                <a:cs typeface="Helvetica Neue Medium"/>
                <a:sym typeface="Helvetica Neue Medium"/>
              </a:defRPr>
            </a:lvl1pPr>
          </a:lstStyle>
          <a:p>
            <a:pPr/>
            <a:r>
              <a:t>Released</a:t>
            </a:r>
          </a:p>
        </p:txBody>
      </p:sp>
      <p:sp>
        <p:nvSpPr>
          <p:cNvPr id="156" name="Release candidates"/>
          <p:cNvSpPr/>
          <p:nvPr/>
        </p:nvSpPr>
        <p:spPr>
          <a:xfrm>
            <a:off x="7992342" y="2042681"/>
            <a:ext cx="927290" cy="433139"/>
          </a:xfrm>
          <a:prstGeom prst="rect">
            <a:avLst/>
          </a:prstGeom>
          <a:ln w="12700">
            <a:solidFill>
              <a:srgbClr val="00A89D"/>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00A89D"/>
                </a:solidFill>
                <a:latin typeface="Helvetica Neue Medium"/>
                <a:ea typeface="Helvetica Neue Medium"/>
                <a:cs typeface="Helvetica Neue Medium"/>
                <a:sym typeface="Helvetica Neue Medium"/>
              </a:defRPr>
            </a:lvl1pPr>
          </a:lstStyle>
          <a:p>
            <a:pPr/>
            <a:r>
              <a:t>Release candidates</a:t>
            </a:r>
          </a:p>
        </p:txBody>
      </p:sp>
      <p:sp>
        <p:nvSpPr>
          <p:cNvPr id="157" name="Prototypes"/>
          <p:cNvSpPr/>
          <p:nvPr/>
        </p:nvSpPr>
        <p:spPr>
          <a:xfrm>
            <a:off x="7985759" y="2577768"/>
            <a:ext cx="927290" cy="433139"/>
          </a:xfrm>
          <a:prstGeom prst="rect">
            <a:avLst/>
          </a:prstGeom>
          <a:ln w="12700">
            <a:solidFill>
              <a:srgbClr val="FF644E"/>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FF644E"/>
                </a:solidFill>
                <a:latin typeface="Helvetica Neue Medium"/>
                <a:ea typeface="Helvetica Neue Medium"/>
                <a:cs typeface="Helvetica Neue Medium"/>
                <a:sym typeface="Helvetica Neue Medium"/>
              </a:defRPr>
            </a:lvl1pPr>
          </a:lstStyle>
          <a:p>
            <a:pPr/>
            <a:r>
              <a:t>Prototypes</a:t>
            </a:r>
          </a:p>
        </p:txBody>
      </p:sp>
      <p:sp>
        <p:nvSpPr>
          <p:cNvPr id="158" name="Separately released"/>
          <p:cNvSpPr/>
          <p:nvPr/>
        </p:nvSpPr>
        <p:spPr>
          <a:xfrm>
            <a:off x="7997892" y="3112966"/>
            <a:ext cx="927290" cy="433139"/>
          </a:xfrm>
          <a:prstGeom prst="rect">
            <a:avLst/>
          </a:prstGeom>
          <a:ln w="12700">
            <a:solidFill>
              <a:srgbClr val="919191"/>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919191"/>
                </a:solidFill>
                <a:latin typeface="Helvetica Neue Medium"/>
                <a:ea typeface="Helvetica Neue Medium"/>
                <a:cs typeface="Helvetica Neue Medium"/>
                <a:sym typeface="Helvetica Neue Medium"/>
              </a:defRPr>
            </a:lvl1pPr>
          </a:lstStyle>
          <a:p>
            <a:pPr/>
            <a:r>
              <a:t>Separately released</a:t>
            </a:r>
          </a:p>
        </p:txBody>
      </p:sp>
      <p:sp>
        <p:nvSpPr>
          <p:cNvPr id="159" name="Rectangle"/>
          <p:cNvSpPr/>
          <p:nvPr/>
        </p:nvSpPr>
        <p:spPr>
          <a:xfrm>
            <a:off x="2948328" y="5172315"/>
            <a:ext cx="2972074" cy="452438"/>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60" name="Secure infrastructure:"/>
          <p:cNvSpPr/>
          <p:nvPr/>
        </p:nvSpPr>
        <p:spPr>
          <a:xfrm>
            <a:off x="536600" y="4645302"/>
            <a:ext cx="2304376" cy="417139"/>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Secure infrastructure: </a:t>
            </a:r>
          </a:p>
        </p:txBody>
      </p:sp>
      <p:sp>
        <p:nvSpPr>
          <p:cNvPr id="161" name="Interoperability"/>
          <p:cNvSpPr/>
          <p:nvPr/>
        </p:nvSpPr>
        <p:spPr>
          <a:xfrm>
            <a:off x="534002" y="4189229"/>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Interoperability</a:t>
            </a:r>
          </a:p>
        </p:txBody>
      </p:sp>
      <p:sp>
        <p:nvSpPr>
          <p:cNvPr id="162" name="Inter cloud service exchange"/>
          <p:cNvSpPr/>
          <p:nvPr/>
        </p:nvSpPr>
        <p:spPr>
          <a:xfrm>
            <a:off x="534002" y="3731054"/>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Inter cloud service exchange</a:t>
            </a:r>
          </a:p>
        </p:txBody>
      </p:sp>
      <p:sp>
        <p:nvSpPr>
          <p:cNvPr id="163" name="System of Systems support"/>
          <p:cNvSpPr/>
          <p:nvPr/>
        </p:nvSpPr>
        <p:spPr>
          <a:xfrm>
            <a:off x="536600" y="2730390"/>
            <a:ext cx="2304376" cy="932691"/>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System of Systems support</a:t>
            </a:r>
          </a:p>
        </p:txBody>
      </p:sp>
      <p:sp>
        <p:nvSpPr>
          <p:cNvPr id="164" name="Execution support"/>
          <p:cNvSpPr/>
          <p:nvPr/>
        </p:nvSpPr>
        <p:spPr>
          <a:xfrm>
            <a:off x="539119" y="1822152"/>
            <a:ext cx="2304376" cy="390202"/>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Execution support</a:t>
            </a:r>
          </a:p>
        </p:txBody>
      </p:sp>
      <p:sp>
        <p:nvSpPr>
          <p:cNvPr id="165" name="Management support:"/>
          <p:cNvSpPr/>
          <p:nvPr/>
        </p:nvSpPr>
        <p:spPr>
          <a:xfrm>
            <a:off x="546502" y="911922"/>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Management support:</a:t>
            </a:r>
          </a:p>
        </p:txBody>
      </p:sp>
      <p:sp>
        <p:nvSpPr>
          <p:cNvPr id="166" name="Supply chain/product life cycle"/>
          <p:cNvSpPr/>
          <p:nvPr/>
        </p:nvSpPr>
        <p:spPr>
          <a:xfrm>
            <a:off x="536600" y="1357967"/>
            <a:ext cx="2304376" cy="390202"/>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Supply chain/product life cycle</a:t>
            </a:r>
          </a:p>
        </p:txBody>
      </p:sp>
      <p:sp>
        <p:nvSpPr>
          <p:cNvPr id="167" name="Local cloud basic properties:"/>
          <p:cNvSpPr/>
          <p:nvPr/>
        </p:nvSpPr>
        <p:spPr>
          <a:xfrm>
            <a:off x="537181" y="5178463"/>
            <a:ext cx="2304376" cy="434020"/>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Local cloud basic properties: </a:t>
            </a:r>
          </a:p>
        </p:txBody>
      </p:sp>
      <p:sp>
        <p:nvSpPr>
          <p:cNvPr id="168" name="Engineering tools"/>
          <p:cNvSpPr/>
          <p:nvPr/>
        </p:nvSpPr>
        <p:spPr>
          <a:xfrm>
            <a:off x="556680" y="118631"/>
            <a:ext cx="2304376" cy="738845"/>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Engineering tools</a:t>
            </a:r>
          </a:p>
        </p:txBody>
      </p:sp>
      <p:grpSp>
        <p:nvGrpSpPr>
          <p:cNvPr id="188" name="Group"/>
          <p:cNvGrpSpPr/>
          <p:nvPr/>
        </p:nvGrpSpPr>
        <p:grpSpPr>
          <a:xfrm>
            <a:off x="2969398" y="4647239"/>
            <a:ext cx="683715" cy="442471"/>
            <a:chOff x="0" y="0"/>
            <a:chExt cx="683714" cy="442470"/>
          </a:xfrm>
        </p:grpSpPr>
        <p:sp>
          <p:nvSpPr>
            <p:cNvPr id="169" name="&lt;&lt;system&gt;&gt;…"/>
            <p:cNvSpPr/>
            <p:nvPr/>
          </p:nvSpPr>
          <p:spPr>
            <a:xfrm>
              <a:off x="0" y="0"/>
              <a:ext cx="683715" cy="306999"/>
            </a:xfrm>
            <a:prstGeom prst="roundRect">
              <a:avLst>
                <a:gd name="adj" fmla="val 10583"/>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8074">
                <a:defRPr sz="720">
                  <a:latin typeface="Helvetica Light"/>
                  <a:ea typeface="Helvetica Light"/>
                  <a:cs typeface="Helvetica Light"/>
                  <a:sym typeface="Helvetica Light"/>
                </a:defRPr>
              </a:pPr>
              <a:r>
                <a:t>&lt;&lt;system&gt;&gt;</a:t>
              </a:r>
            </a:p>
            <a:p>
              <a:pPr algn="ctr" defTabSz="308074">
                <a:defRPr sz="720">
                  <a:latin typeface="Helvetica Light"/>
                  <a:ea typeface="Helvetica Light"/>
                  <a:cs typeface="Helvetica Light"/>
                  <a:sym typeface="Helvetica Light"/>
                </a:defRPr>
              </a:pPr>
              <a:r>
                <a:t>SystemRegistry</a:t>
              </a:r>
            </a:p>
          </p:txBody>
        </p:sp>
        <p:grpSp>
          <p:nvGrpSpPr>
            <p:cNvPr id="187" name="Group"/>
            <p:cNvGrpSpPr/>
            <p:nvPr/>
          </p:nvGrpSpPr>
          <p:grpSpPr>
            <a:xfrm flipH="1" rot="16200000">
              <a:off x="330742" y="222239"/>
              <a:ext cx="134242" cy="306222"/>
              <a:chOff x="0" y="0"/>
              <a:chExt cx="134240" cy="306220"/>
            </a:xfrm>
          </p:grpSpPr>
          <p:grpSp>
            <p:nvGrpSpPr>
              <p:cNvPr id="174" name="Group"/>
              <p:cNvGrpSpPr/>
              <p:nvPr/>
            </p:nvGrpSpPr>
            <p:grpSpPr>
              <a:xfrm>
                <a:off x="0" y="245399"/>
                <a:ext cx="134241" cy="60822"/>
                <a:chOff x="0" y="0"/>
                <a:chExt cx="134240" cy="60820"/>
              </a:xfrm>
            </p:grpSpPr>
            <p:pic>
              <p:nvPicPr>
                <p:cNvPr id="170" name="image22.png" descr="image22.png"/>
                <p:cNvPicPr>
                  <a:picLocks noChangeAspect="1"/>
                </p:cNvPicPr>
                <p:nvPr/>
              </p:nvPicPr>
              <p:blipFill>
                <a:blip r:embed="rId2">
                  <a:extLst/>
                </a:blip>
                <a:stretch>
                  <a:fillRect/>
                </a:stretch>
              </p:blipFill>
              <p:spPr>
                <a:xfrm rot="5400000">
                  <a:off x="-7603" y="7602"/>
                  <a:ext cx="60821" cy="45616"/>
                </a:xfrm>
                <a:prstGeom prst="rect">
                  <a:avLst/>
                </a:prstGeom>
                <a:ln w="12700" cap="flat">
                  <a:noFill/>
                  <a:miter lim="400000"/>
                </a:ln>
                <a:effectLst/>
              </p:spPr>
            </p:pic>
            <p:grpSp>
              <p:nvGrpSpPr>
                <p:cNvPr id="173" name="Group"/>
                <p:cNvGrpSpPr/>
                <p:nvPr/>
              </p:nvGrpSpPr>
              <p:grpSpPr>
                <a:xfrm rot="16200000">
                  <a:off x="71141" y="-17578"/>
                  <a:ext cx="30225" cy="95977"/>
                  <a:chOff x="0" y="0"/>
                  <a:chExt cx="30223" cy="95975"/>
                </a:xfrm>
              </p:grpSpPr>
              <p:sp>
                <p:nvSpPr>
                  <p:cNvPr id="171" name="Line"/>
                  <p:cNvSpPr/>
                  <p:nvPr/>
                </p:nvSpPr>
                <p:spPr>
                  <a:xfrm flipH="1">
                    <a:off x="16319" y="0"/>
                    <a:ext cx="1" cy="6600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72" name="Circle"/>
                  <p:cNvSpPr/>
                  <p:nvPr/>
                </p:nvSpPr>
                <p:spPr>
                  <a:xfrm>
                    <a:off x="0" y="65571"/>
                    <a:ext cx="30224" cy="3040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75" name="Rounded Rectangle"/>
              <p:cNvSpPr/>
              <p:nvPr/>
            </p:nvSpPr>
            <p:spPr>
              <a:xfrm rot="16200000">
                <a:off x="-3940" y="141739"/>
                <a:ext cx="45806" cy="3187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78" name="Group"/>
              <p:cNvGrpSpPr/>
              <p:nvPr/>
            </p:nvGrpSpPr>
            <p:grpSpPr>
              <a:xfrm rot="5400000">
                <a:off x="60011" y="111071"/>
                <a:ext cx="35700" cy="93215"/>
                <a:chOff x="0" y="0"/>
                <a:chExt cx="35699" cy="93214"/>
              </a:xfrm>
            </p:grpSpPr>
            <p:sp>
              <p:nvSpPr>
                <p:cNvPr id="176"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77"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79" name="Rounded Rectangle"/>
              <p:cNvSpPr/>
              <p:nvPr/>
            </p:nvSpPr>
            <p:spPr>
              <a:xfrm rot="16200000">
                <a:off x="-3940" y="74351"/>
                <a:ext cx="45806" cy="3187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82" name="Group"/>
              <p:cNvGrpSpPr/>
              <p:nvPr/>
            </p:nvGrpSpPr>
            <p:grpSpPr>
              <a:xfrm rot="5400000">
                <a:off x="62794" y="43683"/>
                <a:ext cx="35700" cy="93215"/>
                <a:chOff x="0" y="0"/>
                <a:chExt cx="35699" cy="93214"/>
              </a:xfrm>
            </p:grpSpPr>
            <p:sp>
              <p:nvSpPr>
                <p:cNvPr id="180"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81"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83" name="Rounded Rectangle"/>
              <p:cNvSpPr/>
              <p:nvPr/>
            </p:nvSpPr>
            <p:spPr>
              <a:xfrm rot="16200000">
                <a:off x="-3940" y="6963"/>
                <a:ext cx="45806" cy="3187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86" name="Group"/>
              <p:cNvGrpSpPr/>
              <p:nvPr/>
            </p:nvGrpSpPr>
            <p:grpSpPr>
              <a:xfrm rot="5400000">
                <a:off x="64415" y="-23705"/>
                <a:ext cx="35700" cy="93215"/>
                <a:chOff x="0" y="0"/>
                <a:chExt cx="35699" cy="93214"/>
              </a:xfrm>
            </p:grpSpPr>
            <p:sp>
              <p:nvSpPr>
                <p:cNvPr id="184"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85"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208" name="Group"/>
          <p:cNvGrpSpPr/>
          <p:nvPr/>
        </p:nvGrpSpPr>
        <p:grpSpPr>
          <a:xfrm>
            <a:off x="3753312" y="4645062"/>
            <a:ext cx="673834" cy="446825"/>
            <a:chOff x="0" y="0"/>
            <a:chExt cx="673833" cy="446824"/>
          </a:xfrm>
        </p:grpSpPr>
        <p:sp>
          <p:nvSpPr>
            <p:cNvPr id="189" name="&lt;&lt;system&gt;&gt;…"/>
            <p:cNvSpPr/>
            <p:nvPr/>
          </p:nvSpPr>
          <p:spPr>
            <a:xfrm>
              <a:off x="0" y="0"/>
              <a:ext cx="673834" cy="304988"/>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11497">
                <a:defRPr sz="728">
                  <a:latin typeface="Helvetica Light"/>
                  <a:ea typeface="Helvetica Light"/>
                  <a:cs typeface="Helvetica Light"/>
                  <a:sym typeface="Helvetica Light"/>
                </a:defRPr>
              </a:pPr>
              <a:r>
                <a:t>&lt;&lt;system&gt;&gt;</a:t>
              </a:r>
            </a:p>
            <a:p>
              <a:pPr algn="ctr" defTabSz="311497">
                <a:defRPr sz="728">
                  <a:latin typeface="Helvetica Light"/>
                  <a:ea typeface="Helvetica Light"/>
                  <a:cs typeface="Helvetica Light"/>
                  <a:sym typeface="Helvetica Light"/>
                </a:defRPr>
              </a:pPr>
              <a:r>
                <a:t>DeviceRegistry</a:t>
              </a:r>
            </a:p>
          </p:txBody>
        </p:sp>
        <p:grpSp>
          <p:nvGrpSpPr>
            <p:cNvPr id="207" name="Group"/>
            <p:cNvGrpSpPr/>
            <p:nvPr/>
          </p:nvGrpSpPr>
          <p:grpSpPr>
            <a:xfrm flipH="1" rot="16200000">
              <a:off x="197753" y="202040"/>
              <a:ext cx="143757" cy="345813"/>
              <a:chOff x="0" y="0"/>
              <a:chExt cx="143756" cy="345811"/>
            </a:xfrm>
          </p:grpSpPr>
          <p:grpSp>
            <p:nvGrpSpPr>
              <p:cNvPr id="194" name="Group"/>
              <p:cNvGrpSpPr/>
              <p:nvPr/>
            </p:nvGrpSpPr>
            <p:grpSpPr>
              <a:xfrm>
                <a:off x="-1" y="280679"/>
                <a:ext cx="143758" cy="65133"/>
                <a:chOff x="0" y="0"/>
                <a:chExt cx="143756" cy="65131"/>
              </a:xfrm>
            </p:grpSpPr>
            <p:pic>
              <p:nvPicPr>
                <p:cNvPr id="190"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193" name="Group"/>
                <p:cNvGrpSpPr/>
                <p:nvPr/>
              </p:nvGrpSpPr>
              <p:grpSpPr>
                <a:xfrm rot="16200000">
                  <a:off x="76183" y="-18824"/>
                  <a:ext cx="32367" cy="102780"/>
                  <a:chOff x="0" y="0"/>
                  <a:chExt cx="32366" cy="102778"/>
                </a:xfrm>
              </p:grpSpPr>
              <p:sp>
                <p:nvSpPr>
                  <p:cNvPr id="191"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92"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95"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98" name="Group"/>
              <p:cNvGrpSpPr/>
              <p:nvPr/>
            </p:nvGrpSpPr>
            <p:grpSpPr>
              <a:xfrm rot="5400000">
                <a:off x="64264" y="118943"/>
                <a:ext cx="38231" cy="99823"/>
                <a:chOff x="0" y="0"/>
                <a:chExt cx="38229" cy="99821"/>
              </a:xfrm>
            </p:grpSpPr>
            <p:sp>
              <p:nvSpPr>
                <p:cNvPr id="196"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97"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99"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02" name="Group"/>
              <p:cNvGrpSpPr/>
              <p:nvPr/>
            </p:nvGrpSpPr>
            <p:grpSpPr>
              <a:xfrm rot="5400000">
                <a:off x="67245" y="46779"/>
                <a:ext cx="38231" cy="99822"/>
                <a:chOff x="0" y="0"/>
                <a:chExt cx="38229" cy="99821"/>
              </a:xfrm>
            </p:grpSpPr>
            <p:sp>
              <p:nvSpPr>
                <p:cNvPr id="200"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01"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03"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06" name="Group"/>
              <p:cNvGrpSpPr/>
              <p:nvPr/>
            </p:nvGrpSpPr>
            <p:grpSpPr>
              <a:xfrm rot="5400000">
                <a:off x="68981" y="-25385"/>
                <a:ext cx="38230" cy="99822"/>
                <a:chOff x="0" y="0"/>
                <a:chExt cx="38229" cy="99821"/>
              </a:xfrm>
            </p:grpSpPr>
            <p:sp>
              <p:nvSpPr>
                <p:cNvPr id="204"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05"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252" name="Group"/>
          <p:cNvGrpSpPr/>
          <p:nvPr/>
        </p:nvGrpSpPr>
        <p:grpSpPr>
          <a:xfrm>
            <a:off x="2961973" y="3244949"/>
            <a:ext cx="682980" cy="404480"/>
            <a:chOff x="0" y="0"/>
            <a:chExt cx="682979" cy="404478"/>
          </a:xfrm>
        </p:grpSpPr>
        <p:sp>
          <p:nvSpPr>
            <p:cNvPr id="209" name="&lt;&lt;system&gt;&gt;…"/>
            <p:cNvSpPr/>
            <p:nvPr/>
          </p:nvSpPr>
          <p:spPr>
            <a:xfrm>
              <a:off x="0" y="0"/>
              <a:ext cx="682980" cy="291205"/>
            </a:xfrm>
            <a:prstGeom prst="roundRect">
              <a:avLst>
                <a:gd name="adj" fmla="val 8552"/>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EventHandler</a:t>
              </a:r>
            </a:p>
          </p:txBody>
        </p:sp>
        <p:grpSp>
          <p:nvGrpSpPr>
            <p:cNvPr id="251" name="Group"/>
            <p:cNvGrpSpPr/>
            <p:nvPr/>
          </p:nvGrpSpPr>
          <p:grpSpPr>
            <a:xfrm flipH="1">
              <a:off x="6685" y="286172"/>
              <a:ext cx="656495" cy="118307"/>
              <a:chOff x="0" y="0"/>
              <a:chExt cx="656494" cy="118305"/>
            </a:xfrm>
          </p:grpSpPr>
          <p:grpSp>
            <p:nvGrpSpPr>
              <p:cNvPr id="214" name="Group"/>
              <p:cNvGrpSpPr/>
              <p:nvPr/>
            </p:nvGrpSpPr>
            <p:grpSpPr>
              <a:xfrm rot="5400000">
                <a:off x="353238" y="33086"/>
                <a:ext cx="117057" cy="53036"/>
                <a:chOff x="0" y="0"/>
                <a:chExt cx="117056" cy="53034"/>
              </a:xfrm>
            </p:grpSpPr>
            <p:pic>
              <p:nvPicPr>
                <p:cNvPr id="210"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213" name="Group"/>
                <p:cNvGrpSpPr/>
                <p:nvPr/>
              </p:nvGrpSpPr>
              <p:grpSpPr>
                <a:xfrm rot="16200000">
                  <a:off x="62034" y="-15328"/>
                  <a:ext cx="26355" cy="83691"/>
                  <a:chOff x="0" y="0"/>
                  <a:chExt cx="26354" cy="83689"/>
                </a:xfrm>
              </p:grpSpPr>
              <p:sp>
                <p:nvSpPr>
                  <p:cNvPr id="211"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12"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215" name="Rounded Rectangle"/>
              <p:cNvSpPr/>
              <p:nvPr/>
            </p:nvSpPr>
            <p:spPr>
              <a:xfrm>
                <a:off x="499030" y="8567"/>
                <a:ext cx="39942" cy="27798"/>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18" name="Group"/>
              <p:cNvGrpSpPr/>
              <p:nvPr/>
            </p:nvGrpSpPr>
            <p:grpSpPr>
              <a:xfrm rot="10800000">
                <a:off x="503436" y="33183"/>
                <a:ext cx="31130" cy="81282"/>
                <a:chOff x="0" y="0"/>
                <a:chExt cx="31129" cy="81281"/>
              </a:xfrm>
            </p:grpSpPr>
            <p:sp>
              <p:nvSpPr>
                <p:cNvPr id="216"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17"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19" name="Rounded Rectangle"/>
              <p:cNvSpPr/>
              <p:nvPr/>
            </p:nvSpPr>
            <p:spPr>
              <a:xfrm>
                <a:off x="557791" y="8567"/>
                <a:ext cx="39942" cy="27798"/>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22" name="Group"/>
              <p:cNvGrpSpPr/>
              <p:nvPr/>
            </p:nvGrpSpPr>
            <p:grpSpPr>
              <a:xfrm rot="10800000">
                <a:off x="562197" y="35610"/>
                <a:ext cx="31130" cy="81283"/>
                <a:chOff x="0" y="0"/>
                <a:chExt cx="31129" cy="81281"/>
              </a:xfrm>
            </p:grpSpPr>
            <p:sp>
              <p:nvSpPr>
                <p:cNvPr id="220"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21"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23" name="Rounded Rectangle"/>
              <p:cNvSpPr/>
              <p:nvPr/>
            </p:nvSpPr>
            <p:spPr>
              <a:xfrm>
                <a:off x="616552" y="8567"/>
                <a:ext cx="39943" cy="2779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26" name="Group"/>
              <p:cNvGrpSpPr/>
              <p:nvPr/>
            </p:nvGrpSpPr>
            <p:grpSpPr>
              <a:xfrm rot="10800000">
                <a:off x="620958" y="37023"/>
                <a:ext cx="31131" cy="81283"/>
                <a:chOff x="0" y="0"/>
                <a:chExt cx="31129" cy="81281"/>
              </a:xfrm>
            </p:grpSpPr>
            <p:sp>
              <p:nvSpPr>
                <p:cNvPr id="224"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25"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231" name="Group"/>
              <p:cNvGrpSpPr/>
              <p:nvPr/>
            </p:nvGrpSpPr>
            <p:grpSpPr>
              <a:xfrm rot="5400000">
                <a:off x="276276" y="32010"/>
                <a:ext cx="117057" cy="53036"/>
                <a:chOff x="0" y="0"/>
                <a:chExt cx="117056" cy="53034"/>
              </a:xfrm>
            </p:grpSpPr>
            <p:pic>
              <p:nvPicPr>
                <p:cNvPr id="227"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230" name="Group"/>
                <p:cNvGrpSpPr/>
                <p:nvPr/>
              </p:nvGrpSpPr>
              <p:grpSpPr>
                <a:xfrm rot="16200000">
                  <a:off x="62034" y="-15328"/>
                  <a:ext cx="26355" cy="83691"/>
                  <a:chOff x="0" y="0"/>
                  <a:chExt cx="26354" cy="83689"/>
                </a:xfrm>
              </p:grpSpPr>
              <p:sp>
                <p:nvSpPr>
                  <p:cNvPr id="228"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29"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236" name="Group"/>
              <p:cNvGrpSpPr/>
              <p:nvPr/>
            </p:nvGrpSpPr>
            <p:grpSpPr>
              <a:xfrm rot="5400000">
                <a:off x="199648" y="32010"/>
                <a:ext cx="117057" cy="53036"/>
                <a:chOff x="0" y="0"/>
                <a:chExt cx="117056" cy="53034"/>
              </a:xfrm>
            </p:grpSpPr>
            <p:pic>
              <p:nvPicPr>
                <p:cNvPr id="232"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235" name="Group"/>
                <p:cNvGrpSpPr/>
                <p:nvPr/>
              </p:nvGrpSpPr>
              <p:grpSpPr>
                <a:xfrm rot="16200000">
                  <a:off x="62034" y="-15328"/>
                  <a:ext cx="26355" cy="83691"/>
                  <a:chOff x="0" y="0"/>
                  <a:chExt cx="26354" cy="83689"/>
                </a:xfrm>
              </p:grpSpPr>
              <p:sp>
                <p:nvSpPr>
                  <p:cNvPr id="233"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34"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pic>
            <p:nvPicPr>
              <p:cNvPr id="237" name="image22.png" descr="image22.png"/>
              <p:cNvPicPr>
                <a:picLocks noChangeAspect="1"/>
              </p:cNvPicPr>
              <p:nvPr/>
            </p:nvPicPr>
            <p:blipFill>
              <a:blip r:embed="rId2">
                <a:extLst/>
              </a:blip>
              <a:stretch>
                <a:fillRect/>
              </a:stretch>
            </p:blipFill>
            <p:spPr>
              <a:xfrm rot="10800000">
                <a:off x="154143" y="0"/>
                <a:ext cx="53036" cy="39776"/>
              </a:xfrm>
              <a:prstGeom prst="rect">
                <a:avLst/>
              </a:prstGeom>
              <a:ln w="12700" cap="flat">
                <a:noFill/>
                <a:miter lim="400000"/>
              </a:ln>
              <a:effectLst/>
            </p:spPr>
          </p:pic>
          <p:grpSp>
            <p:nvGrpSpPr>
              <p:cNvPr id="242" name="Group"/>
              <p:cNvGrpSpPr/>
              <p:nvPr/>
            </p:nvGrpSpPr>
            <p:grpSpPr>
              <a:xfrm rot="5400000">
                <a:off x="47541" y="29822"/>
                <a:ext cx="112681" cy="53036"/>
                <a:chOff x="0" y="0"/>
                <a:chExt cx="112680" cy="53034"/>
              </a:xfrm>
            </p:grpSpPr>
            <p:pic>
              <p:nvPicPr>
                <p:cNvPr id="238"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241" name="Group"/>
                <p:cNvGrpSpPr/>
                <p:nvPr/>
              </p:nvGrpSpPr>
              <p:grpSpPr>
                <a:xfrm rot="5400000">
                  <a:off x="56474" y="-14124"/>
                  <a:ext cx="31131" cy="81283"/>
                  <a:chOff x="0" y="0"/>
                  <a:chExt cx="31129" cy="81281"/>
                </a:xfrm>
              </p:grpSpPr>
              <p:sp>
                <p:nvSpPr>
                  <p:cNvPr id="239"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40"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nvGrpSpPr>
              <p:cNvPr id="245" name="Group"/>
              <p:cNvGrpSpPr/>
              <p:nvPr/>
            </p:nvGrpSpPr>
            <p:grpSpPr>
              <a:xfrm rot="10800000">
                <a:off x="165096" y="31459"/>
                <a:ext cx="31130" cy="81282"/>
                <a:chOff x="0" y="0"/>
                <a:chExt cx="31129" cy="81281"/>
              </a:xfrm>
            </p:grpSpPr>
            <p:sp>
              <p:nvSpPr>
                <p:cNvPr id="243"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44"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250" name="Group"/>
              <p:cNvGrpSpPr/>
              <p:nvPr/>
            </p:nvGrpSpPr>
            <p:grpSpPr>
              <a:xfrm rot="5400000">
                <a:off x="-29823" y="33086"/>
                <a:ext cx="112681" cy="53036"/>
                <a:chOff x="0" y="0"/>
                <a:chExt cx="112680" cy="53034"/>
              </a:xfrm>
            </p:grpSpPr>
            <p:pic>
              <p:nvPicPr>
                <p:cNvPr id="246"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249" name="Group"/>
                <p:cNvGrpSpPr/>
                <p:nvPr/>
              </p:nvGrpSpPr>
              <p:grpSpPr>
                <a:xfrm rot="5400000">
                  <a:off x="56474" y="-14124"/>
                  <a:ext cx="31131" cy="81283"/>
                  <a:chOff x="0" y="0"/>
                  <a:chExt cx="31129" cy="81281"/>
                </a:xfrm>
              </p:grpSpPr>
              <p:sp>
                <p:nvSpPr>
                  <p:cNvPr id="247"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48"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grpSp>
        <p:nvGrpSpPr>
          <p:cNvPr id="286" name="Group"/>
          <p:cNvGrpSpPr/>
          <p:nvPr/>
        </p:nvGrpSpPr>
        <p:grpSpPr>
          <a:xfrm>
            <a:off x="3721472" y="3250572"/>
            <a:ext cx="604032" cy="393234"/>
            <a:chOff x="0" y="0"/>
            <a:chExt cx="604031" cy="393233"/>
          </a:xfrm>
        </p:grpSpPr>
        <p:sp>
          <p:nvSpPr>
            <p:cNvPr id="253" name="&lt;&lt;system&gt;&gt;…"/>
            <p:cNvSpPr/>
            <p:nvPr/>
          </p:nvSpPr>
          <p:spPr>
            <a:xfrm>
              <a:off x="0" y="0"/>
              <a:ext cx="604032" cy="285416"/>
            </a:xfrm>
            <a:prstGeom prst="roundRect">
              <a:avLst>
                <a:gd name="adj" fmla="val 9876"/>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DataManger</a:t>
              </a:r>
            </a:p>
          </p:txBody>
        </p:sp>
        <p:grpSp>
          <p:nvGrpSpPr>
            <p:cNvPr id="285" name="Group"/>
            <p:cNvGrpSpPr/>
            <p:nvPr/>
          </p:nvGrpSpPr>
          <p:grpSpPr>
            <a:xfrm flipH="1" rot="16200000">
              <a:off x="280872" y="89999"/>
              <a:ext cx="114810" cy="491660"/>
              <a:chOff x="0" y="0"/>
              <a:chExt cx="114809" cy="491659"/>
            </a:xfrm>
          </p:grpSpPr>
          <p:sp>
            <p:nvSpPr>
              <p:cNvPr id="254" name="Rounded Rectangle"/>
              <p:cNvSpPr/>
              <p:nvPr/>
            </p:nvSpPr>
            <p:spPr>
              <a:xfrm rot="16200000">
                <a:off x="2421" y="119942"/>
                <a:ext cx="38762" cy="26977"/>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57" name="Group"/>
              <p:cNvGrpSpPr/>
              <p:nvPr/>
            </p:nvGrpSpPr>
            <p:grpSpPr>
              <a:xfrm rot="5400000">
                <a:off x="56538" y="93990"/>
                <a:ext cx="30210" cy="78881"/>
                <a:chOff x="0" y="0"/>
                <a:chExt cx="30209" cy="78879"/>
              </a:xfrm>
            </p:grpSpPr>
            <p:sp>
              <p:nvSpPr>
                <p:cNvPr id="255"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56"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58" name="Rounded Rectangle"/>
              <p:cNvSpPr/>
              <p:nvPr/>
            </p:nvSpPr>
            <p:spPr>
              <a:xfrm rot="16200000">
                <a:off x="2421" y="62917"/>
                <a:ext cx="38762" cy="26977"/>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61" name="Group"/>
              <p:cNvGrpSpPr/>
              <p:nvPr/>
            </p:nvGrpSpPr>
            <p:grpSpPr>
              <a:xfrm rot="5400000">
                <a:off x="58893" y="36965"/>
                <a:ext cx="30211" cy="78881"/>
                <a:chOff x="0" y="0"/>
                <a:chExt cx="30209" cy="78879"/>
              </a:xfrm>
            </p:grpSpPr>
            <p:sp>
              <p:nvSpPr>
                <p:cNvPr id="259"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60"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62" name="Rounded Rectangle"/>
              <p:cNvSpPr/>
              <p:nvPr/>
            </p:nvSpPr>
            <p:spPr>
              <a:xfrm rot="16200000">
                <a:off x="2421" y="5892"/>
                <a:ext cx="38762" cy="2697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65" name="Group"/>
              <p:cNvGrpSpPr/>
              <p:nvPr/>
            </p:nvGrpSpPr>
            <p:grpSpPr>
              <a:xfrm rot="5400000">
                <a:off x="60265" y="-20060"/>
                <a:ext cx="30210" cy="78881"/>
                <a:chOff x="0" y="0"/>
                <a:chExt cx="30209" cy="78879"/>
              </a:xfrm>
            </p:grpSpPr>
            <p:sp>
              <p:nvSpPr>
                <p:cNvPr id="263"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64"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270" name="Group"/>
              <p:cNvGrpSpPr/>
              <p:nvPr/>
            </p:nvGrpSpPr>
            <p:grpSpPr>
              <a:xfrm>
                <a:off x="-1" y="215377"/>
                <a:ext cx="113599" cy="51468"/>
                <a:chOff x="0" y="0"/>
                <a:chExt cx="113597" cy="51467"/>
              </a:xfrm>
            </p:grpSpPr>
            <p:pic>
              <p:nvPicPr>
                <p:cNvPr id="266"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269" name="Group"/>
                <p:cNvGrpSpPr/>
                <p:nvPr/>
              </p:nvGrpSpPr>
              <p:grpSpPr>
                <a:xfrm rot="16200000">
                  <a:off x="60201" y="-14875"/>
                  <a:ext cx="25577" cy="81218"/>
                  <a:chOff x="0" y="0"/>
                  <a:chExt cx="25576" cy="81216"/>
                </a:xfrm>
              </p:grpSpPr>
              <p:sp>
                <p:nvSpPr>
                  <p:cNvPr id="267"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68"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pic>
            <p:nvPicPr>
              <p:cNvPr id="271" name="image22.png" descr="image22.png"/>
              <p:cNvPicPr>
                <a:picLocks noChangeAspect="1"/>
              </p:cNvPicPr>
              <p:nvPr/>
            </p:nvPicPr>
            <p:blipFill>
              <a:blip r:embed="rId2">
                <a:extLst/>
              </a:blip>
              <a:stretch>
                <a:fillRect/>
              </a:stretch>
            </p:blipFill>
            <p:spPr>
              <a:xfrm rot="5400000">
                <a:off x="-6434" y="297036"/>
                <a:ext cx="51469" cy="38601"/>
              </a:xfrm>
              <a:prstGeom prst="rect">
                <a:avLst/>
              </a:prstGeom>
              <a:ln w="12700" cap="flat">
                <a:noFill/>
                <a:miter lim="400000"/>
              </a:ln>
              <a:effectLst/>
            </p:spPr>
          </p:pic>
          <p:grpSp>
            <p:nvGrpSpPr>
              <p:cNvPr id="274" name="Group"/>
              <p:cNvGrpSpPr/>
              <p:nvPr/>
            </p:nvGrpSpPr>
            <p:grpSpPr>
              <a:xfrm rot="5400000">
                <a:off x="54864" y="276896"/>
                <a:ext cx="30211" cy="78881"/>
                <a:chOff x="0" y="0"/>
                <a:chExt cx="30209" cy="78879"/>
              </a:xfrm>
            </p:grpSpPr>
            <p:sp>
              <p:nvSpPr>
                <p:cNvPr id="272"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73"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279" name="Group"/>
              <p:cNvGrpSpPr/>
              <p:nvPr/>
            </p:nvGrpSpPr>
            <p:grpSpPr>
              <a:xfrm>
                <a:off x="-1" y="365113"/>
                <a:ext cx="113599" cy="51469"/>
                <a:chOff x="0" y="0"/>
                <a:chExt cx="113597" cy="51467"/>
              </a:xfrm>
            </p:grpSpPr>
            <p:pic>
              <p:nvPicPr>
                <p:cNvPr id="275"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278" name="Group"/>
                <p:cNvGrpSpPr/>
                <p:nvPr/>
              </p:nvGrpSpPr>
              <p:grpSpPr>
                <a:xfrm rot="16200000">
                  <a:off x="60201" y="-14875"/>
                  <a:ext cx="25577" cy="81218"/>
                  <a:chOff x="0" y="0"/>
                  <a:chExt cx="25576" cy="81216"/>
                </a:xfrm>
              </p:grpSpPr>
              <p:sp>
                <p:nvSpPr>
                  <p:cNvPr id="276"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77"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284" name="Group"/>
              <p:cNvGrpSpPr/>
              <p:nvPr/>
            </p:nvGrpSpPr>
            <p:grpSpPr>
              <a:xfrm>
                <a:off x="-1" y="440191"/>
                <a:ext cx="113599" cy="51469"/>
                <a:chOff x="0" y="0"/>
                <a:chExt cx="113597" cy="51467"/>
              </a:xfrm>
            </p:grpSpPr>
            <p:pic>
              <p:nvPicPr>
                <p:cNvPr id="280"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283" name="Group"/>
                <p:cNvGrpSpPr/>
                <p:nvPr/>
              </p:nvGrpSpPr>
              <p:grpSpPr>
                <a:xfrm rot="16200000">
                  <a:off x="60201" y="-14875"/>
                  <a:ext cx="25577" cy="81218"/>
                  <a:chOff x="0" y="0"/>
                  <a:chExt cx="25576" cy="81216"/>
                </a:xfrm>
              </p:grpSpPr>
              <p:sp>
                <p:nvSpPr>
                  <p:cNvPr id="281"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82"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306" name="Group"/>
          <p:cNvGrpSpPr/>
          <p:nvPr/>
        </p:nvGrpSpPr>
        <p:grpSpPr>
          <a:xfrm>
            <a:off x="5286980" y="2754914"/>
            <a:ext cx="618260" cy="403991"/>
            <a:chOff x="0" y="0"/>
            <a:chExt cx="618259" cy="403990"/>
          </a:xfrm>
        </p:grpSpPr>
        <p:sp>
          <p:nvSpPr>
            <p:cNvPr id="287" name="&lt;&lt;system&gt;&gt;…"/>
            <p:cNvSpPr/>
            <p:nvPr/>
          </p:nvSpPr>
          <p:spPr>
            <a:xfrm>
              <a:off x="0" y="0"/>
              <a:ext cx="618260" cy="275751"/>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QoS</a:t>
              </a:r>
            </a:p>
          </p:txBody>
        </p:sp>
        <p:grpSp>
          <p:nvGrpSpPr>
            <p:cNvPr id="305" name="Group"/>
            <p:cNvGrpSpPr/>
            <p:nvPr/>
          </p:nvGrpSpPr>
          <p:grpSpPr>
            <a:xfrm flipH="1" rot="16200000">
              <a:off x="236477" y="182672"/>
              <a:ext cx="129976" cy="312661"/>
              <a:chOff x="0" y="0"/>
              <a:chExt cx="129974" cy="312660"/>
            </a:xfrm>
          </p:grpSpPr>
          <p:grpSp>
            <p:nvGrpSpPr>
              <p:cNvPr id="292" name="Group"/>
              <p:cNvGrpSpPr/>
              <p:nvPr/>
            </p:nvGrpSpPr>
            <p:grpSpPr>
              <a:xfrm>
                <a:off x="-1" y="253772"/>
                <a:ext cx="129976" cy="58889"/>
                <a:chOff x="0" y="0"/>
                <a:chExt cx="129974" cy="58887"/>
              </a:xfrm>
            </p:grpSpPr>
            <p:pic>
              <p:nvPicPr>
                <p:cNvPr id="288" name="image22.png" descr="image22.png"/>
                <p:cNvPicPr>
                  <a:picLocks noChangeAspect="1"/>
                </p:cNvPicPr>
                <p:nvPr/>
              </p:nvPicPr>
              <p:blipFill>
                <a:blip r:embed="rId2">
                  <a:extLst/>
                </a:blip>
                <a:stretch>
                  <a:fillRect/>
                </a:stretch>
              </p:blipFill>
              <p:spPr>
                <a:xfrm rot="5400000">
                  <a:off x="-7362" y="7361"/>
                  <a:ext cx="58889" cy="44166"/>
                </a:xfrm>
                <a:prstGeom prst="rect">
                  <a:avLst/>
                </a:prstGeom>
                <a:ln w="12700" cap="flat">
                  <a:noFill/>
                  <a:miter lim="400000"/>
                </a:ln>
                <a:effectLst/>
              </p:spPr>
            </p:pic>
            <p:grpSp>
              <p:nvGrpSpPr>
                <p:cNvPr id="291" name="Group"/>
                <p:cNvGrpSpPr/>
                <p:nvPr/>
              </p:nvGrpSpPr>
              <p:grpSpPr>
                <a:xfrm rot="16200000">
                  <a:off x="68880" y="-17019"/>
                  <a:ext cx="29264" cy="92926"/>
                  <a:chOff x="0" y="0"/>
                  <a:chExt cx="29263" cy="92925"/>
                </a:xfrm>
              </p:grpSpPr>
              <p:sp>
                <p:nvSpPr>
                  <p:cNvPr id="289" name="Line"/>
                  <p:cNvSpPr/>
                  <p:nvPr/>
                </p:nvSpPr>
                <p:spPr>
                  <a:xfrm flipH="1">
                    <a:off x="15800" y="0"/>
                    <a:ext cx="1" cy="6390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290" name="Circle"/>
                  <p:cNvSpPr/>
                  <p:nvPr/>
                </p:nvSpPr>
                <p:spPr>
                  <a:xfrm>
                    <a:off x="0" y="63487"/>
                    <a:ext cx="29264" cy="29439"/>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293" name="Rounded Rectangle"/>
              <p:cNvSpPr/>
              <p:nvPr/>
            </p:nvSpPr>
            <p:spPr>
              <a:xfrm rot="16200000">
                <a:off x="-3815" y="137234"/>
                <a:ext cx="44350" cy="3086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296" name="Group"/>
              <p:cNvGrpSpPr/>
              <p:nvPr/>
            </p:nvGrpSpPr>
            <p:grpSpPr>
              <a:xfrm rot="5400000">
                <a:off x="58104" y="107541"/>
                <a:ext cx="34565" cy="90253"/>
                <a:chOff x="0" y="0"/>
                <a:chExt cx="34564" cy="90251"/>
              </a:xfrm>
            </p:grpSpPr>
            <p:sp>
              <p:nvSpPr>
                <p:cNvPr id="294"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95"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297" name="Rounded Rectangle"/>
              <p:cNvSpPr/>
              <p:nvPr/>
            </p:nvSpPr>
            <p:spPr>
              <a:xfrm rot="16200000">
                <a:off x="-3815" y="71988"/>
                <a:ext cx="44350" cy="3086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00" name="Group"/>
              <p:cNvGrpSpPr/>
              <p:nvPr/>
            </p:nvGrpSpPr>
            <p:grpSpPr>
              <a:xfrm rot="5400000">
                <a:off x="60799" y="42295"/>
                <a:ext cx="34565" cy="90252"/>
                <a:chOff x="0" y="0"/>
                <a:chExt cx="34564" cy="90251"/>
              </a:xfrm>
            </p:grpSpPr>
            <p:sp>
              <p:nvSpPr>
                <p:cNvPr id="298"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299"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01" name="Rounded Rectangle"/>
              <p:cNvSpPr/>
              <p:nvPr/>
            </p:nvSpPr>
            <p:spPr>
              <a:xfrm rot="16200000">
                <a:off x="-3815" y="6742"/>
                <a:ext cx="44350" cy="30866"/>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04" name="Group"/>
              <p:cNvGrpSpPr/>
              <p:nvPr/>
            </p:nvGrpSpPr>
            <p:grpSpPr>
              <a:xfrm rot="5400000">
                <a:off x="62368" y="-22952"/>
                <a:ext cx="34566" cy="90253"/>
                <a:chOff x="0" y="0"/>
                <a:chExt cx="34564" cy="90251"/>
              </a:xfrm>
            </p:grpSpPr>
            <p:sp>
              <p:nvSpPr>
                <p:cNvPr id="302"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03"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326" name="Group"/>
          <p:cNvGrpSpPr/>
          <p:nvPr/>
        </p:nvGrpSpPr>
        <p:grpSpPr>
          <a:xfrm>
            <a:off x="2928297" y="4213017"/>
            <a:ext cx="614532" cy="418245"/>
            <a:chOff x="0" y="0"/>
            <a:chExt cx="614531" cy="418244"/>
          </a:xfrm>
        </p:grpSpPr>
        <p:sp>
          <p:nvSpPr>
            <p:cNvPr id="307" name="&lt;&lt;system&gt;&gt;…"/>
            <p:cNvSpPr/>
            <p:nvPr/>
          </p:nvSpPr>
          <p:spPr>
            <a:xfrm>
              <a:off x="0" y="0"/>
              <a:ext cx="614532" cy="28548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Translation</a:t>
              </a:r>
            </a:p>
          </p:txBody>
        </p:sp>
        <p:grpSp>
          <p:nvGrpSpPr>
            <p:cNvPr id="325" name="Group"/>
            <p:cNvGrpSpPr/>
            <p:nvPr/>
          </p:nvGrpSpPr>
          <p:grpSpPr>
            <a:xfrm flipH="1" rot="16200000">
              <a:off x="280929" y="189117"/>
              <a:ext cx="134562" cy="323694"/>
              <a:chOff x="0" y="0"/>
              <a:chExt cx="134560" cy="323692"/>
            </a:xfrm>
          </p:grpSpPr>
          <p:grpSp>
            <p:nvGrpSpPr>
              <p:cNvPr id="312" name="Group"/>
              <p:cNvGrpSpPr/>
              <p:nvPr/>
            </p:nvGrpSpPr>
            <p:grpSpPr>
              <a:xfrm>
                <a:off x="0" y="262726"/>
                <a:ext cx="134561" cy="60967"/>
                <a:chOff x="0" y="0"/>
                <a:chExt cx="134560" cy="60965"/>
              </a:xfrm>
            </p:grpSpPr>
            <p:pic>
              <p:nvPicPr>
                <p:cNvPr id="308" name="image22.png" descr="image22.png"/>
                <p:cNvPicPr>
                  <a:picLocks noChangeAspect="1"/>
                </p:cNvPicPr>
                <p:nvPr/>
              </p:nvPicPr>
              <p:blipFill>
                <a:blip r:embed="rId2">
                  <a:extLst/>
                </a:blip>
                <a:stretch>
                  <a:fillRect/>
                </a:stretch>
              </p:blipFill>
              <p:spPr>
                <a:xfrm rot="5400000">
                  <a:off x="-7621" y="7620"/>
                  <a:ext cx="60966" cy="45725"/>
                </a:xfrm>
                <a:prstGeom prst="rect">
                  <a:avLst/>
                </a:prstGeom>
                <a:ln w="12700" cap="flat">
                  <a:noFill/>
                  <a:miter lim="400000"/>
                </a:ln>
                <a:effectLst/>
              </p:spPr>
            </p:pic>
            <p:grpSp>
              <p:nvGrpSpPr>
                <p:cNvPr id="311" name="Group"/>
                <p:cNvGrpSpPr/>
                <p:nvPr/>
              </p:nvGrpSpPr>
              <p:grpSpPr>
                <a:xfrm rot="16200000">
                  <a:off x="71310" y="-17620"/>
                  <a:ext cx="30297" cy="96206"/>
                  <a:chOff x="0" y="0"/>
                  <a:chExt cx="30296" cy="96204"/>
                </a:xfrm>
              </p:grpSpPr>
              <p:sp>
                <p:nvSpPr>
                  <p:cNvPr id="309" name="Line"/>
                  <p:cNvSpPr/>
                  <p:nvPr/>
                </p:nvSpPr>
                <p:spPr>
                  <a:xfrm flipH="1">
                    <a:off x="16358" y="0"/>
                    <a:ext cx="1" cy="6615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10" name="Circle"/>
                  <p:cNvSpPr/>
                  <p:nvPr/>
                </p:nvSpPr>
                <p:spPr>
                  <a:xfrm>
                    <a:off x="0" y="65727"/>
                    <a:ext cx="30297" cy="3047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313" name="Rounded Rectangle"/>
              <p:cNvSpPr/>
              <p:nvPr/>
            </p:nvSpPr>
            <p:spPr>
              <a:xfrm rot="16200000">
                <a:off x="-3950" y="142077"/>
                <a:ext cx="45915" cy="3195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16" name="Group"/>
              <p:cNvGrpSpPr/>
              <p:nvPr/>
            </p:nvGrpSpPr>
            <p:grpSpPr>
              <a:xfrm rot="5400000">
                <a:off x="60154" y="111335"/>
                <a:ext cx="35785" cy="93438"/>
                <a:chOff x="0" y="0"/>
                <a:chExt cx="35784" cy="93436"/>
              </a:xfrm>
            </p:grpSpPr>
            <p:sp>
              <p:nvSpPr>
                <p:cNvPr id="314"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15"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17" name="Rounded Rectangle"/>
              <p:cNvSpPr/>
              <p:nvPr/>
            </p:nvSpPr>
            <p:spPr>
              <a:xfrm rot="16200000">
                <a:off x="-3950" y="74528"/>
                <a:ext cx="45915" cy="3195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20" name="Group"/>
              <p:cNvGrpSpPr/>
              <p:nvPr/>
            </p:nvGrpSpPr>
            <p:grpSpPr>
              <a:xfrm rot="5400000">
                <a:off x="62944" y="43787"/>
                <a:ext cx="35785" cy="93437"/>
                <a:chOff x="0" y="0"/>
                <a:chExt cx="35784" cy="93436"/>
              </a:xfrm>
            </p:grpSpPr>
            <p:sp>
              <p:nvSpPr>
                <p:cNvPr id="318"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19"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21" name="Rounded Rectangle"/>
              <p:cNvSpPr/>
              <p:nvPr/>
            </p:nvSpPr>
            <p:spPr>
              <a:xfrm rot="16200000">
                <a:off x="-3950" y="6980"/>
                <a:ext cx="45915" cy="3195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24" name="Group"/>
              <p:cNvGrpSpPr/>
              <p:nvPr/>
            </p:nvGrpSpPr>
            <p:grpSpPr>
              <a:xfrm rot="5400000">
                <a:off x="64568" y="-23762"/>
                <a:ext cx="35786" cy="93438"/>
                <a:chOff x="0" y="0"/>
                <a:chExt cx="35784" cy="93436"/>
              </a:xfrm>
            </p:grpSpPr>
            <p:sp>
              <p:nvSpPr>
                <p:cNvPr id="322"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23"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346" name="Group"/>
          <p:cNvGrpSpPr/>
          <p:nvPr/>
        </p:nvGrpSpPr>
        <p:grpSpPr>
          <a:xfrm>
            <a:off x="2939955" y="3725965"/>
            <a:ext cx="632798" cy="446826"/>
            <a:chOff x="0" y="0"/>
            <a:chExt cx="632796" cy="446824"/>
          </a:xfrm>
        </p:grpSpPr>
        <p:sp>
          <p:nvSpPr>
            <p:cNvPr id="327" name="&lt;&lt;system&gt;&gt;…"/>
            <p:cNvSpPr/>
            <p:nvPr/>
          </p:nvSpPr>
          <p:spPr>
            <a:xfrm>
              <a:off x="0" y="0"/>
              <a:ext cx="632797" cy="30498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8881">
                <a:defRPr sz="792">
                  <a:latin typeface="Helvetica Light"/>
                  <a:ea typeface="Helvetica Light"/>
                  <a:cs typeface="Helvetica Light"/>
                  <a:sym typeface="Helvetica Light"/>
                </a:defRPr>
              </a:pPr>
              <a:r>
                <a:t>&lt;&lt;system&gt;&gt;</a:t>
              </a:r>
            </a:p>
            <a:p>
              <a:pPr algn="ctr" defTabSz="338881">
                <a:defRPr sz="792">
                  <a:latin typeface="Helvetica Light"/>
                  <a:ea typeface="Helvetica Light"/>
                  <a:cs typeface="Helvetica Light"/>
                  <a:sym typeface="Helvetica Light"/>
                </a:defRPr>
              </a:pPr>
              <a:r>
                <a:t>Gatekeeper</a:t>
              </a:r>
            </a:p>
          </p:txBody>
        </p:sp>
        <p:grpSp>
          <p:nvGrpSpPr>
            <p:cNvPr id="345" name="Group"/>
            <p:cNvGrpSpPr/>
            <p:nvPr/>
          </p:nvGrpSpPr>
          <p:grpSpPr>
            <a:xfrm flipH="1" rot="16200000">
              <a:off x="276398" y="202040"/>
              <a:ext cx="143757" cy="345813"/>
              <a:chOff x="0" y="0"/>
              <a:chExt cx="143756" cy="345811"/>
            </a:xfrm>
          </p:grpSpPr>
          <p:grpSp>
            <p:nvGrpSpPr>
              <p:cNvPr id="332" name="Group"/>
              <p:cNvGrpSpPr/>
              <p:nvPr/>
            </p:nvGrpSpPr>
            <p:grpSpPr>
              <a:xfrm>
                <a:off x="-1" y="280679"/>
                <a:ext cx="143758" cy="65133"/>
                <a:chOff x="0" y="0"/>
                <a:chExt cx="143756" cy="65131"/>
              </a:xfrm>
            </p:grpSpPr>
            <p:pic>
              <p:nvPicPr>
                <p:cNvPr id="328"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331" name="Group"/>
                <p:cNvGrpSpPr/>
                <p:nvPr/>
              </p:nvGrpSpPr>
              <p:grpSpPr>
                <a:xfrm rot="16200000">
                  <a:off x="76183" y="-18824"/>
                  <a:ext cx="32368" cy="102780"/>
                  <a:chOff x="0" y="0"/>
                  <a:chExt cx="32366" cy="102778"/>
                </a:xfrm>
              </p:grpSpPr>
              <p:sp>
                <p:nvSpPr>
                  <p:cNvPr id="329"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30"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333"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36" name="Group"/>
              <p:cNvGrpSpPr/>
              <p:nvPr/>
            </p:nvGrpSpPr>
            <p:grpSpPr>
              <a:xfrm rot="5400000">
                <a:off x="64264" y="118944"/>
                <a:ext cx="38231" cy="99822"/>
                <a:chOff x="0" y="0"/>
                <a:chExt cx="38229" cy="99821"/>
              </a:xfrm>
            </p:grpSpPr>
            <p:sp>
              <p:nvSpPr>
                <p:cNvPr id="334"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35"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37"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40" name="Group"/>
              <p:cNvGrpSpPr/>
              <p:nvPr/>
            </p:nvGrpSpPr>
            <p:grpSpPr>
              <a:xfrm rot="5400000">
                <a:off x="67245" y="46779"/>
                <a:ext cx="38231" cy="99822"/>
                <a:chOff x="0" y="0"/>
                <a:chExt cx="38229" cy="99821"/>
              </a:xfrm>
            </p:grpSpPr>
            <p:sp>
              <p:nvSpPr>
                <p:cNvPr id="338"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39"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41"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44" name="Group"/>
              <p:cNvGrpSpPr/>
              <p:nvPr/>
            </p:nvGrpSpPr>
            <p:grpSpPr>
              <a:xfrm rot="5400000">
                <a:off x="68981" y="-25385"/>
                <a:ext cx="38230" cy="99822"/>
                <a:chOff x="0" y="0"/>
                <a:chExt cx="38229" cy="99821"/>
              </a:xfrm>
            </p:grpSpPr>
            <p:sp>
              <p:nvSpPr>
                <p:cNvPr id="342"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43"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366" name="Group"/>
          <p:cNvGrpSpPr/>
          <p:nvPr/>
        </p:nvGrpSpPr>
        <p:grpSpPr>
          <a:xfrm>
            <a:off x="3668781" y="3721620"/>
            <a:ext cx="659634" cy="429945"/>
            <a:chOff x="0" y="0"/>
            <a:chExt cx="659633" cy="429943"/>
          </a:xfrm>
        </p:grpSpPr>
        <p:sp>
          <p:nvSpPr>
            <p:cNvPr id="347" name="&lt;&lt;system&gt;&gt;…"/>
            <p:cNvSpPr/>
            <p:nvPr/>
          </p:nvSpPr>
          <p:spPr>
            <a:xfrm>
              <a:off x="0" y="0"/>
              <a:ext cx="659634" cy="303366"/>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Gateway</a:t>
              </a:r>
            </a:p>
          </p:txBody>
        </p:sp>
        <p:grpSp>
          <p:nvGrpSpPr>
            <p:cNvPr id="365" name="Group"/>
            <p:cNvGrpSpPr/>
            <p:nvPr/>
          </p:nvGrpSpPr>
          <p:grpSpPr>
            <a:xfrm flipH="1" rot="16200000">
              <a:off x="104849" y="186461"/>
              <a:ext cx="142992" cy="343973"/>
              <a:chOff x="0" y="0"/>
              <a:chExt cx="142991" cy="343972"/>
            </a:xfrm>
          </p:grpSpPr>
          <p:grpSp>
            <p:nvGrpSpPr>
              <p:cNvPr id="352" name="Group"/>
              <p:cNvGrpSpPr/>
              <p:nvPr/>
            </p:nvGrpSpPr>
            <p:grpSpPr>
              <a:xfrm>
                <a:off x="0" y="279186"/>
                <a:ext cx="142992" cy="64787"/>
                <a:chOff x="0" y="0"/>
                <a:chExt cx="142991" cy="64785"/>
              </a:xfrm>
            </p:grpSpPr>
            <p:pic>
              <p:nvPicPr>
                <p:cNvPr id="348" name="image22.png" descr="image22.png"/>
                <p:cNvPicPr>
                  <a:picLocks noChangeAspect="1"/>
                </p:cNvPicPr>
                <p:nvPr/>
              </p:nvPicPr>
              <p:blipFill>
                <a:blip r:embed="rId2">
                  <a:extLst/>
                </a:blip>
                <a:stretch>
                  <a:fillRect/>
                </a:stretch>
              </p:blipFill>
              <p:spPr>
                <a:xfrm rot="5400000">
                  <a:off x="-8099" y="8098"/>
                  <a:ext cx="64787" cy="48590"/>
                </a:xfrm>
                <a:prstGeom prst="rect">
                  <a:avLst/>
                </a:prstGeom>
                <a:ln w="12700" cap="flat">
                  <a:noFill/>
                  <a:miter lim="400000"/>
                </a:ln>
                <a:effectLst/>
              </p:spPr>
            </p:pic>
            <p:grpSp>
              <p:nvGrpSpPr>
                <p:cNvPr id="351" name="Group"/>
                <p:cNvGrpSpPr/>
                <p:nvPr/>
              </p:nvGrpSpPr>
              <p:grpSpPr>
                <a:xfrm rot="16200000">
                  <a:off x="75778" y="-18724"/>
                  <a:ext cx="32195" cy="102233"/>
                  <a:chOff x="0" y="0"/>
                  <a:chExt cx="32194" cy="102231"/>
                </a:xfrm>
              </p:grpSpPr>
              <p:sp>
                <p:nvSpPr>
                  <p:cNvPr id="349" name="Line"/>
                  <p:cNvSpPr/>
                  <p:nvPr/>
                </p:nvSpPr>
                <p:spPr>
                  <a:xfrm flipH="1">
                    <a:off x="17383" y="0"/>
                    <a:ext cx="1" cy="7030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50" name="Circle"/>
                  <p:cNvSpPr/>
                  <p:nvPr/>
                </p:nvSpPr>
                <p:spPr>
                  <a:xfrm>
                    <a:off x="0" y="69845"/>
                    <a:ext cx="32195" cy="32387"/>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353" name="Rounded Rectangle"/>
              <p:cNvSpPr/>
              <p:nvPr/>
            </p:nvSpPr>
            <p:spPr>
              <a:xfrm rot="16200000">
                <a:off x="-4197" y="150978"/>
                <a:ext cx="48791" cy="33957"/>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56" name="Group"/>
              <p:cNvGrpSpPr/>
              <p:nvPr/>
            </p:nvGrpSpPr>
            <p:grpSpPr>
              <a:xfrm rot="5400000">
                <a:off x="63922" y="118311"/>
                <a:ext cx="38028" cy="99291"/>
                <a:chOff x="0" y="0"/>
                <a:chExt cx="38026" cy="99290"/>
              </a:xfrm>
            </p:grpSpPr>
            <p:sp>
              <p:nvSpPr>
                <p:cNvPr id="354"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55"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57" name="Rounded Rectangle"/>
              <p:cNvSpPr/>
              <p:nvPr/>
            </p:nvSpPr>
            <p:spPr>
              <a:xfrm rot="16200000">
                <a:off x="-4197" y="79197"/>
                <a:ext cx="48791" cy="33957"/>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60" name="Group"/>
              <p:cNvGrpSpPr/>
              <p:nvPr/>
            </p:nvGrpSpPr>
            <p:grpSpPr>
              <a:xfrm rot="5400000">
                <a:off x="66888" y="46530"/>
                <a:ext cx="38027" cy="99291"/>
                <a:chOff x="0" y="0"/>
                <a:chExt cx="38026" cy="99290"/>
              </a:xfrm>
            </p:grpSpPr>
            <p:sp>
              <p:nvSpPr>
                <p:cNvPr id="358"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59"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61" name="Rounded Rectangle"/>
              <p:cNvSpPr/>
              <p:nvPr/>
            </p:nvSpPr>
            <p:spPr>
              <a:xfrm rot="16200000">
                <a:off x="-4197" y="7417"/>
                <a:ext cx="48791" cy="3395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64" name="Group"/>
              <p:cNvGrpSpPr/>
              <p:nvPr/>
            </p:nvGrpSpPr>
            <p:grpSpPr>
              <a:xfrm rot="5400000">
                <a:off x="68614" y="-25250"/>
                <a:ext cx="38027" cy="99291"/>
                <a:chOff x="0" y="0"/>
                <a:chExt cx="38026" cy="99290"/>
              </a:xfrm>
            </p:grpSpPr>
            <p:sp>
              <p:nvSpPr>
                <p:cNvPr id="362"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63"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391" name="Group"/>
          <p:cNvGrpSpPr/>
          <p:nvPr/>
        </p:nvGrpSpPr>
        <p:grpSpPr>
          <a:xfrm>
            <a:off x="3758311" y="2741938"/>
            <a:ext cx="595555" cy="429944"/>
            <a:chOff x="0" y="0"/>
            <a:chExt cx="595553" cy="429943"/>
          </a:xfrm>
        </p:grpSpPr>
        <p:sp>
          <p:nvSpPr>
            <p:cNvPr id="367" name="&lt;&lt;system&gt;&gt;…"/>
            <p:cNvSpPr/>
            <p:nvPr/>
          </p:nvSpPr>
          <p:spPr>
            <a:xfrm>
              <a:off x="0" y="0"/>
              <a:ext cx="595554" cy="308120"/>
            </a:xfrm>
            <a:prstGeom prst="roundRect">
              <a:avLst>
                <a:gd name="adj" fmla="val 847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11497">
                <a:defRPr sz="728">
                  <a:latin typeface="Helvetica Light"/>
                  <a:ea typeface="Helvetica Light"/>
                  <a:cs typeface="Helvetica Light"/>
                  <a:sym typeface="Helvetica Light"/>
                </a:defRPr>
              </a:pPr>
              <a:r>
                <a:t>&lt;&lt;system&gt;&gt;</a:t>
              </a:r>
            </a:p>
            <a:p>
              <a:pPr algn="ctr" defTabSz="311497">
                <a:defRPr sz="728">
                  <a:latin typeface="Helvetica Light"/>
                  <a:ea typeface="Helvetica Light"/>
                  <a:cs typeface="Helvetica Light"/>
                  <a:sym typeface="Helvetica Light"/>
                </a:defRPr>
              </a:pPr>
              <a:r>
                <a:t>Configuration</a:t>
              </a:r>
            </a:p>
          </p:txBody>
        </p:sp>
        <p:grpSp>
          <p:nvGrpSpPr>
            <p:cNvPr id="390" name="Group"/>
            <p:cNvGrpSpPr/>
            <p:nvPr/>
          </p:nvGrpSpPr>
          <p:grpSpPr>
            <a:xfrm flipH="1" rot="10800000">
              <a:off x="122087" y="305894"/>
              <a:ext cx="407210" cy="124050"/>
              <a:chOff x="0" y="0"/>
              <a:chExt cx="407209" cy="124048"/>
            </a:xfrm>
          </p:grpSpPr>
          <p:grpSp>
            <p:nvGrpSpPr>
              <p:cNvPr id="372" name="Group"/>
              <p:cNvGrpSpPr/>
              <p:nvPr/>
            </p:nvGrpSpPr>
            <p:grpSpPr>
              <a:xfrm rot="16200000">
                <a:off x="318042" y="34881"/>
                <a:ext cx="122730" cy="55606"/>
                <a:chOff x="0" y="0"/>
                <a:chExt cx="122729" cy="55605"/>
              </a:xfrm>
            </p:grpSpPr>
            <p:pic>
              <p:nvPicPr>
                <p:cNvPr id="368" name="image22.png" descr="image22.png"/>
                <p:cNvPicPr>
                  <a:picLocks noChangeAspect="1"/>
                </p:cNvPicPr>
                <p:nvPr/>
              </p:nvPicPr>
              <p:blipFill>
                <a:blip r:embed="rId2">
                  <a:extLst/>
                </a:blip>
                <a:stretch>
                  <a:fillRect/>
                </a:stretch>
              </p:blipFill>
              <p:spPr>
                <a:xfrm rot="5400000">
                  <a:off x="-6951" y="6950"/>
                  <a:ext cx="55606" cy="41705"/>
                </a:xfrm>
                <a:prstGeom prst="rect">
                  <a:avLst/>
                </a:prstGeom>
                <a:ln w="12700" cap="flat">
                  <a:noFill/>
                  <a:miter lim="400000"/>
                </a:ln>
                <a:effectLst/>
              </p:spPr>
            </p:pic>
            <p:grpSp>
              <p:nvGrpSpPr>
                <p:cNvPr id="371" name="Group"/>
                <p:cNvGrpSpPr/>
                <p:nvPr/>
              </p:nvGrpSpPr>
              <p:grpSpPr>
                <a:xfrm rot="16200000">
                  <a:off x="65040" y="-16071"/>
                  <a:ext cx="27633" cy="87747"/>
                  <a:chOff x="0" y="0"/>
                  <a:chExt cx="27632" cy="87745"/>
                </a:xfrm>
              </p:grpSpPr>
              <p:sp>
                <p:nvSpPr>
                  <p:cNvPr id="369" name="Line"/>
                  <p:cNvSpPr/>
                  <p:nvPr/>
                </p:nvSpPr>
                <p:spPr>
                  <a:xfrm flipH="1">
                    <a:off x="14919" y="0"/>
                    <a:ext cx="1" cy="6034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70" name="Circle"/>
                  <p:cNvSpPr/>
                  <p:nvPr/>
                </p:nvSpPr>
                <p:spPr>
                  <a:xfrm>
                    <a:off x="0" y="59948"/>
                    <a:ext cx="27633" cy="2779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373" name="Rounded Rectangle"/>
              <p:cNvSpPr/>
              <p:nvPr/>
            </p:nvSpPr>
            <p:spPr>
              <a:xfrm rot="10800000">
                <a:off x="123218" y="92140"/>
                <a:ext cx="41878" cy="2914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76" name="Group"/>
              <p:cNvGrpSpPr/>
              <p:nvPr/>
            </p:nvGrpSpPr>
            <p:grpSpPr>
              <a:xfrm>
                <a:off x="127837" y="10254"/>
                <a:ext cx="32639" cy="85222"/>
                <a:chOff x="0" y="0"/>
                <a:chExt cx="32637" cy="85220"/>
              </a:xfrm>
            </p:grpSpPr>
            <p:sp>
              <p:nvSpPr>
                <p:cNvPr id="374"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75" name="Line"/>
                <p:cNvSpPr/>
                <p:nvPr/>
              </p:nvSpPr>
              <p:spPr>
                <a:xfrm flipH="1" rot="10800000">
                  <a:off x="0" y="0"/>
                  <a:ext cx="32638" cy="2069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77" name="Rounded Rectangle"/>
              <p:cNvSpPr/>
              <p:nvPr/>
            </p:nvSpPr>
            <p:spPr>
              <a:xfrm rot="10800000">
                <a:off x="61609" y="92140"/>
                <a:ext cx="41878" cy="291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80" name="Group"/>
              <p:cNvGrpSpPr/>
              <p:nvPr/>
            </p:nvGrpSpPr>
            <p:grpSpPr>
              <a:xfrm>
                <a:off x="66228" y="7709"/>
                <a:ext cx="32639" cy="85222"/>
                <a:chOff x="0" y="0"/>
                <a:chExt cx="32637" cy="85220"/>
              </a:xfrm>
            </p:grpSpPr>
            <p:sp>
              <p:nvSpPr>
                <p:cNvPr id="378"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79" name="Line"/>
                <p:cNvSpPr/>
                <p:nvPr/>
              </p:nvSpPr>
              <p:spPr>
                <a:xfrm flipH="1" rot="10800000">
                  <a:off x="0" y="0"/>
                  <a:ext cx="32638" cy="2069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381" name="Rounded Rectangle"/>
              <p:cNvSpPr/>
              <p:nvPr/>
            </p:nvSpPr>
            <p:spPr>
              <a:xfrm rot="10800000">
                <a:off x="0" y="92140"/>
                <a:ext cx="41878" cy="2914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384" name="Group"/>
              <p:cNvGrpSpPr/>
              <p:nvPr/>
            </p:nvGrpSpPr>
            <p:grpSpPr>
              <a:xfrm>
                <a:off x="4619" y="6228"/>
                <a:ext cx="32639" cy="85221"/>
                <a:chOff x="0" y="0"/>
                <a:chExt cx="32637" cy="85220"/>
              </a:xfrm>
            </p:grpSpPr>
            <p:sp>
              <p:nvSpPr>
                <p:cNvPr id="382"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383" name="Line"/>
                <p:cNvSpPr/>
                <p:nvPr/>
              </p:nvSpPr>
              <p:spPr>
                <a:xfrm flipH="1" rot="10800000">
                  <a:off x="0" y="0"/>
                  <a:ext cx="32638" cy="2069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389" name="Group"/>
              <p:cNvGrpSpPr/>
              <p:nvPr/>
            </p:nvGrpSpPr>
            <p:grpSpPr>
              <a:xfrm rot="16200000">
                <a:off x="243524" y="33562"/>
                <a:ext cx="122730" cy="55606"/>
                <a:chOff x="0" y="0"/>
                <a:chExt cx="122729" cy="55605"/>
              </a:xfrm>
            </p:grpSpPr>
            <p:pic>
              <p:nvPicPr>
                <p:cNvPr id="385" name="image22.png" descr="image22.png"/>
                <p:cNvPicPr>
                  <a:picLocks noChangeAspect="1"/>
                </p:cNvPicPr>
                <p:nvPr/>
              </p:nvPicPr>
              <p:blipFill>
                <a:blip r:embed="rId2">
                  <a:extLst/>
                </a:blip>
                <a:stretch>
                  <a:fillRect/>
                </a:stretch>
              </p:blipFill>
              <p:spPr>
                <a:xfrm rot="5400000">
                  <a:off x="-6951" y="6950"/>
                  <a:ext cx="55606" cy="41705"/>
                </a:xfrm>
                <a:prstGeom prst="rect">
                  <a:avLst/>
                </a:prstGeom>
                <a:ln w="12700" cap="flat">
                  <a:noFill/>
                  <a:miter lim="400000"/>
                </a:ln>
                <a:effectLst/>
              </p:spPr>
            </p:pic>
            <p:grpSp>
              <p:nvGrpSpPr>
                <p:cNvPr id="388" name="Group"/>
                <p:cNvGrpSpPr/>
                <p:nvPr/>
              </p:nvGrpSpPr>
              <p:grpSpPr>
                <a:xfrm rot="16200000">
                  <a:off x="65040" y="-16071"/>
                  <a:ext cx="27633" cy="87747"/>
                  <a:chOff x="0" y="0"/>
                  <a:chExt cx="27632" cy="87745"/>
                </a:xfrm>
              </p:grpSpPr>
              <p:sp>
                <p:nvSpPr>
                  <p:cNvPr id="386" name="Line"/>
                  <p:cNvSpPr/>
                  <p:nvPr/>
                </p:nvSpPr>
                <p:spPr>
                  <a:xfrm flipH="1">
                    <a:off x="14919" y="0"/>
                    <a:ext cx="1" cy="6034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87" name="Circle"/>
                  <p:cNvSpPr/>
                  <p:nvPr/>
                </p:nvSpPr>
                <p:spPr>
                  <a:xfrm>
                    <a:off x="0" y="59948"/>
                    <a:ext cx="27633" cy="2779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421" name="Group"/>
          <p:cNvGrpSpPr/>
          <p:nvPr/>
        </p:nvGrpSpPr>
        <p:grpSpPr>
          <a:xfrm>
            <a:off x="2941925" y="2741812"/>
            <a:ext cx="776231" cy="451502"/>
            <a:chOff x="0" y="0"/>
            <a:chExt cx="776229" cy="451501"/>
          </a:xfrm>
        </p:grpSpPr>
        <p:sp>
          <p:nvSpPr>
            <p:cNvPr id="392" name="&lt;&lt;system&gt;&gt;…"/>
            <p:cNvSpPr/>
            <p:nvPr/>
          </p:nvSpPr>
          <p:spPr>
            <a:xfrm>
              <a:off x="0" y="0"/>
              <a:ext cx="776230" cy="307421"/>
            </a:xfrm>
            <a:prstGeom prst="roundRect">
              <a:avLst>
                <a:gd name="adj" fmla="val 9612"/>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5458">
                <a:defRPr sz="784">
                  <a:latin typeface="Helvetica Light"/>
                  <a:ea typeface="Helvetica Light"/>
                  <a:cs typeface="Helvetica Light"/>
                  <a:sym typeface="Helvetica Light"/>
                </a:defRPr>
              </a:pPr>
              <a:r>
                <a:t>&lt;&lt;system&gt;&gt;</a:t>
              </a:r>
            </a:p>
            <a:p>
              <a:pPr algn="ctr" defTabSz="335458">
                <a:defRPr sz="784">
                  <a:latin typeface="Helvetica Light"/>
                  <a:ea typeface="Helvetica Light"/>
                  <a:cs typeface="Helvetica Light"/>
                  <a:sym typeface="Helvetica Light"/>
                </a:defRPr>
              </a:pPr>
              <a:r>
                <a:t>PlantDescription</a:t>
              </a:r>
            </a:p>
          </p:txBody>
        </p:sp>
        <p:grpSp>
          <p:nvGrpSpPr>
            <p:cNvPr id="420" name="Group"/>
            <p:cNvGrpSpPr/>
            <p:nvPr/>
          </p:nvGrpSpPr>
          <p:grpSpPr>
            <a:xfrm flipH="1" rot="16200000">
              <a:off x="412969" y="133508"/>
              <a:ext cx="147879" cy="488109"/>
              <a:chOff x="0" y="0"/>
              <a:chExt cx="147878" cy="488107"/>
            </a:xfrm>
          </p:grpSpPr>
          <p:grpSp>
            <p:nvGrpSpPr>
              <p:cNvPr id="397" name="Group"/>
              <p:cNvGrpSpPr/>
              <p:nvPr/>
            </p:nvGrpSpPr>
            <p:grpSpPr>
              <a:xfrm>
                <a:off x="-1" y="245798"/>
                <a:ext cx="147880" cy="67000"/>
                <a:chOff x="0" y="0"/>
                <a:chExt cx="147878" cy="66999"/>
              </a:xfrm>
            </p:grpSpPr>
            <p:pic>
              <p:nvPicPr>
                <p:cNvPr id="393"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396" name="Group"/>
                <p:cNvGrpSpPr/>
                <p:nvPr/>
              </p:nvGrpSpPr>
              <p:grpSpPr>
                <a:xfrm rot="16200000">
                  <a:off x="78368" y="-19364"/>
                  <a:ext cx="33295" cy="105727"/>
                  <a:chOff x="0" y="0"/>
                  <a:chExt cx="33294" cy="105725"/>
                </a:xfrm>
              </p:grpSpPr>
              <p:sp>
                <p:nvSpPr>
                  <p:cNvPr id="394"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395"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398" name="Rounded Rectangle"/>
              <p:cNvSpPr/>
              <p:nvPr/>
            </p:nvSpPr>
            <p:spPr>
              <a:xfrm rot="16200000">
                <a:off x="-4341" y="156138"/>
                <a:ext cx="50460" cy="35118"/>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01" name="Group"/>
              <p:cNvGrpSpPr/>
              <p:nvPr/>
            </p:nvGrpSpPr>
            <p:grpSpPr>
              <a:xfrm rot="5400000">
                <a:off x="66107" y="122354"/>
                <a:ext cx="39327" cy="102685"/>
                <a:chOff x="0" y="0"/>
                <a:chExt cx="39325" cy="102683"/>
              </a:xfrm>
            </p:grpSpPr>
            <p:sp>
              <p:nvSpPr>
                <p:cNvPr id="399"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00"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02" name="Rounded Rectangle"/>
              <p:cNvSpPr/>
              <p:nvPr/>
            </p:nvSpPr>
            <p:spPr>
              <a:xfrm rot="16200000">
                <a:off x="-4341" y="81904"/>
                <a:ext cx="50460" cy="35118"/>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05" name="Group"/>
              <p:cNvGrpSpPr/>
              <p:nvPr/>
            </p:nvGrpSpPr>
            <p:grpSpPr>
              <a:xfrm rot="5400000">
                <a:off x="69174" y="48121"/>
                <a:ext cx="39327" cy="102684"/>
                <a:chOff x="0" y="0"/>
                <a:chExt cx="39325" cy="102683"/>
              </a:xfrm>
            </p:grpSpPr>
            <p:sp>
              <p:nvSpPr>
                <p:cNvPr id="403"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04"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06" name="Rounded Rectangle"/>
              <p:cNvSpPr/>
              <p:nvPr/>
            </p:nvSpPr>
            <p:spPr>
              <a:xfrm rot="16200000">
                <a:off x="-4341" y="7670"/>
                <a:ext cx="50460" cy="3511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09" name="Group"/>
              <p:cNvGrpSpPr/>
              <p:nvPr/>
            </p:nvGrpSpPr>
            <p:grpSpPr>
              <a:xfrm rot="5400000">
                <a:off x="70959" y="-26113"/>
                <a:ext cx="39327" cy="102685"/>
                <a:chOff x="0" y="0"/>
                <a:chExt cx="39325" cy="102683"/>
              </a:xfrm>
            </p:grpSpPr>
            <p:sp>
              <p:nvSpPr>
                <p:cNvPr id="407"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08"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414" name="Group"/>
              <p:cNvGrpSpPr/>
              <p:nvPr/>
            </p:nvGrpSpPr>
            <p:grpSpPr>
              <a:xfrm>
                <a:off x="-1" y="333514"/>
                <a:ext cx="147880" cy="67001"/>
                <a:chOff x="0" y="0"/>
                <a:chExt cx="147878" cy="66999"/>
              </a:xfrm>
            </p:grpSpPr>
            <p:pic>
              <p:nvPicPr>
                <p:cNvPr id="410"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413" name="Group"/>
                <p:cNvGrpSpPr/>
                <p:nvPr/>
              </p:nvGrpSpPr>
              <p:grpSpPr>
                <a:xfrm rot="16200000">
                  <a:off x="78368" y="-19364"/>
                  <a:ext cx="33295" cy="105727"/>
                  <a:chOff x="0" y="0"/>
                  <a:chExt cx="33294" cy="105725"/>
                </a:xfrm>
              </p:grpSpPr>
              <p:sp>
                <p:nvSpPr>
                  <p:cNvPr id="411"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12"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419" name="Group"/>
              <p:cNvGrpSpPr/>
              <p:nvPr/>
            </p:nvGrpSpPr>
            <p:grpSpPr>
              <a:xfrm>
                <a:off x="-1" y="421108"/>
                <a:ext cx="147880" cy="67000"/>
                <a:chOff x="0" y="0"/>
                <a:chExt cx="147878" cy="66999"/>
              </a:xfrm>
            </p:grpSpPr>
            <p:pic>
              <p:nvPicPr>
                <p:cNvPr id="415"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418" name="Group"/>
                <p:cNvGrpSpPr/>
                <p:nvPr/>
              </p:nvGrpSpPr>
              <p:grpSpPr>
                <a:xfrm rot="16200000">
                  <a:off x="78368" y="-19364"/>
                  <a:ext cx="33295" cy="105727"/>
                  <a:chOff x="0" y="0"/>
                  <a:chExt cx="33294" cy="105725"/>
                </a:xfrm>
              </p:grpSpPr>
              <p:sp>
                <p:nvSpPr>
                  <p:cNvPr id="416"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17"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446" name="Group"/>
          <p:cNvGrpSpPr/>
          <p:nvPr/>
        </p:nvGrpSpPr>
        <p:grpSpPr>
          <a:xfrm>
            <a:off x="2933413" y="1828120"/>
            <a:ext cx="853067" cy="423362"/>
            <a:chOff x="0" y="0"/>
            <a:chExt cx="853065" cy="423361"/>
          </a:xfrm>
        </p:grpSpPr>
        <p:sp>
          <p:nvSpPr>
            <p:cNvPr id="422" name="&lt;&lt;system&gt;&gt;…"/>
            <p:cNvSpPr/>
            <p:nvPr/>
          </p:nvSpPr>
          <p:spPr>
            <a:xfrm>
              <a:off x="0" y="0"/>
              <a:ext cx="853066" cy="303403"/>
            </a:xfrm>
            <a:prstGeom prst="roundRect">
              <a:avLst>
                <a:gd name="adj" fmla="val 847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8881">
                <a:defRPr sz="792">
                  <a:latin typeface="Helvetica Light"/>
                  <a:ea typeface="Helvetica Light"/>
                  <a:cs typeface="Helvetica Light"/>
                  <a:sym typeface="Helvetica Light"/>
                </a:defRPr>
              </a:pPr>
              <a:r>
                <a:t>&lt;&lt;system&gt;&gt;</a:t>
              </a:r>
            </a:p>
            <a:p>
              <a:pPr algn="ctr" defTabSz="338881">
                <a:defRPr sz="792">
                  <a:latin typeface="Helvetica Light"/>
                  <a:ea typeface="Helvetica Light"/>
                  <a:cs typeface="Helvetica Light"/>
                  <a:sym typeface="Helvetica Light"/>
                </a:defRPr>
              </a:pPr>
              <a:r>
                <a:t>WorkflowManager</a:t>
              </a:r>
            </a:p>
          </p:txBody>
        </p:sp>
        <p:grpSp>
          <p:nvGrpSpPr>
            <p:cNvPr id="445" name="Group"/>
            <p:cNvGrpSpPr/>
            <p:nvPr/>
          </p:nvGrpSpPr>
          <p:grpSpPr>
            <a:xfrm flipH="1" rot="10800000">
              <a:off x="65242" y="301211"/>
              <a:ext cx="400977" cy="122151"/>
              <a:chOff x="0" y="0"/>
              <a:chExt cx="400975" cy="122149"/>
            </a:xfrm>
          </p:grpSpPr>
          <p:grpSp>
            <p:nvGrpSpPr>
              <p:cNvPr id="427" name="Group"/>
              <p:cNvGrpSpPr/>
              <p:nvPr/>
            </p:nvGrpSpPr>
            <p:grpSpPr>
              <a:xfrm rot="16200000">
                <a:off x="313173" y="34347"/>
                <a:ext cx="120851" cy="54755"/>
                <a:chOff x="0" y="0"/>
                <a:chExt cx="120850" cy="54753"/>
              </a:xfrm>
            </p:grpSpPr>
            <p:pic>
              <p:nvPicPr>
                <p:cNvPr id="423" name="image22.png" descr="image22.png"/>
                <p:cNvPicPr>
                  <a:picLocks noChangeAspect="1"/>
                </p:cNvPicPr>
                <p:nvPr/>
              </p:nvPicPr>
              <p:blipFill>
                <a:blip r:embed="rId2">
                  <a:extLst/>
                </a:blip>
                <a:stretch>
                  <a:fillRect/>
                </a:stretch>
              </p:blipFill>
              <p:spPr>
                <a:xfrm rot="5400000">
                  <a:off x="-6845" y="6844"/>
                  <a:ext cx="54755" cy="41066"/>
                </a:xfrm>
                <a:prstGeom prst="rect">
                  <a:avLst/>
                </a:prstGeom>
                <a:ln w="12700" cap="flat">
                  <a:noFill/>
                  <a:miter lim="400000"/>
                </a:ln>
                <a:effectLst/>
              </p:spPr>
            </p:pic>
            <p:grpSp>
              <p:nvGrpSpPr>
                <p:cNvPr id="426" name="Group"/>
                <p:cNvGrpSpPr/>
                <p:nvPr/>
              </p:nvGrpSpPr>
              <p:grpSpPr>
                <a:xfrm rot="16200000">
                  <a:off x="64044" y="-15825"/>
                  <a:ext cx="27210" cy="86403"/>
                  <a:chOff x="0" y="0"/>
                  <a:chExt cx="27209" cy="86401"/>
                </a:xfrm>
              </p:grpSpPr>
              <p:sp>
                <p:nvSpPr>
                  <p:cNvPr id="424" name="Line"/>
                  <p:cNvSpPr/>
                  <p:nvPr/>
                </p:nvSpPr>
                <p:spPr>
                  <a:xfrm flipH="1">
                    <a:off x="14691" y="0"/>
                    <a:ext cx="1" cy="5941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25" name="Circle"/>
                  <p:cNvSpPr/>
                  <p:nvPr/>
                </p:nvSpPr>
                <p:spPr>
                  <a:xfrm>
                    <a:off x="0" y="59030"/>
                    <a:ext cx="27210" cy="27372"/>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428" name="Rounded Rectangle"/>
              <p:cNvSpPr/>
              <p:nvPr/>
            </p:nvSpPr>
            <p:spPr>
              <a:xfrm rot="10800000">
                <a:off x="121331" y="90729"/>
                <a:ext cx="41237" cy="2869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31" name="Group"/>
              <p:cNvGrpSpPr/>
              <p:nvPr/>
            </p:nvGrpSpPr>
            <p:grpSpPr>
              <a:xfrm>
                <a:off x="125880" y="10097"/>
                <a:ext cx="32139" cy="83917"/>
                <a:chOff x="0" y="0"/>
                <a:chExt cx="32138" cy="83915"/>
              </a:xfrm>
            </p:grpSpPr>
            <p:sp>
              <p:nvSpPr>
                <p:cNvPr id="429" name="Line"/>
                <p:cNvSpPr/>
                <p:nvPr/>
              </p:nvSpPr>
              <p:spPr>
                <a:xfrm flipH="1" flipV="1">
                  <a:off x="15766" y="20979"/>
                  <a:ext cx="607" cy="6293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30" name="Line"/>
                <p:cNvSpPr/>
                <p:nvPr/>
              </p:nvSpPr>
              <p:spPr>
                <a:xfrm flipH="1" rot="10800000">
                  <a:off x="0" y="-1"/>
                  <a:ext cx="32139" cy="2038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32" name="Rounded Rectangle"/>
              <p:cNvSpPr/>
              <p:nvPr/>
            </p:nvSpPr>
            <p:spPr>
              <a:xfrm rot="10800000">
                <a:off x="60665" y="90729"/>
                <a:ext cx="41237" cy="2869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35" name="Group"/>
              <p:cNvGrpSpPr/>
              <p:nvPr/>
            </p:nvGrpSpPr>
            <p:grpSpPr>
              <a:xfrm>
                <a:off x="65214" y="7591"/>
                <a:ext cx="32139" cy="83917"/>
                <a:chOff x="0" y="0"/>
                <a:chExt cx="32138" cy="83915"/>
              </a:xfrm>
            </p:grpSpPr>
            <p:sp>
              <p:nvSpPr>
                <p:cNvPr id="433" name="Line"/>
                <p:cNvSpPr/>
                <p:nvPr/>
              </p:nvSpPr>
              <p:spPr>
                <a:xfrm flipH="1" flipV="1">
                  <a:off x="15766" y="20979"/>
                  <a:ext cx="607" cy="6293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34" name="Line"/>
                <p:cNvSpPr/>
                <p:nvPr/>
              </p:nvSpPr>
              <p:spPr>
                <a:xfrm flipH="1" rot="10800000">
                  <a:off x="0" y="-1"/>
                  <a:ext cx="32139" cy="2038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36" name="Rounded Rectangle"/>
              <p:cNvSpPr/>
              <p:nvPr/>
            </p:nvSpPr>
            <p:spPr>
              <a:xfrm rot="10800000">
                <a:off x="0" y="90729"/>
                <a:ext cx="41236" cy="2869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39" name="Group"/>
              <p:cNvGrpSpPr/>
              <p:nvPr/>
            </p:nvGrpSpPr>
            <p:grpSpPr>
              <a:xfrm>
                <a:off x="4548" y="6132"/>
                <a:ext cx="32139" cy="83917"/>
                <a:chOff x="0" y="0"/>
                <a:chExt cx="32138" cy="83915"/>
              </a:xfrm>
            </p:grpSpPr>
            <p:sp>
              <p:nvSpPr>
                <p:cNvPr id="437" name="Line"/>
                <p:cNvSpPr/>
                <p:nvPr/>
              </p:nvSpPr>
              <p:spPr>
                <a:xfrm flipH="1" flipV="1">
                  <a:off x="15766" y="20979"/>
                  <a:ext cx="607" cy="6293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38" name="Line"/>
                <p:cNvSpPr/>
                <p:nvPr/>
              </p:nvSpPr>
              <p:spPr>
                <a:xfrm flipH="1" rot="10800000">
                  <a:off x="0" y="-1"/>
                  <a:ext cx="32139" cy="2038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444" name="Group"/>
              <p:cNvGrpSpPr/>
              <p:nvPr/>
            </p:nvGrpSpPr>
            <p:grpSpPr>
              <a:xfrm rot="16200000">
                <a:off x="239796" y="33048"/>
                <a:ext cx="120851" cy="54755"/>
                <a:chOff x="0" y="0"/>
                <a:chExt cx="120850" cy="54753"/>
              </a:xfrm>
            </p:grpSpPr>
            <p:pic>
              <p:nvPicPr>
                <p:cNvPr id="440" name="image22.png" descr="image22.png"/>
                <p:cNvPicPr>
                  <a:picLocks noChangeAspect="1"/>
                </p:cNvPicPr>
                <p:nvPr/>
              </p:nvPicPr>
              <p:blipFill>
                <a:blip r:embed="rId2">
                  <a:extLst/>
                </a:blip>
                <a:stretch>
                  <a:fillRect/>
                </a:stretch>
              </p:blipFill>
              <p:spPr>
                <a:xfrm rot="5400000">
                  <a:off x="-6845" y="6844"/>
                  <a:ext cx="54755" cy="41066"/>
                </a:xfrm>
                <a:prstGeom prst="rect">
                  <a:avLst/>
                </a:prstGeom>
                <a:ln w="12700" cap="flat">
                  <a:noFill/>
                  <a:miter lim="400000"/>
                </a:ln>
                <a:effectLst/>
              </p:spPr>
            </p:pic>
            <p:grpSp>
              <p:nvGrpSpPr>
                <p:cNvPr id="443" name="Group"/>
                <p:cNvGrpSpPr/>
                <p:nvPr/>
              </p:nvGrpSpPr>
              <p:grpSpPr>
                <a:xfrm rot="16200000">
                  <a:off x="64044" y="-15825"/>
                  <a:ext cx="27210" cy="86403"/>
                  <a:chOff x="0" y="0"/>
                  <a:chExt cx="27209" cy="86401"/>
                </a:xfrm>
              </p:grpSpPr>
              <p:sp>
                <p:nvSpPr>
                  <p:cNvPr id="441" name="Line"/>
                  <p:cNvSpPr/>
                  <p:nvPr/>
                </p:nvSpPr>
                <p:spPr>
                  <a:xfrm flipH="1">
                    <a:off x="14691" y="0"/>
                    <a:ext cx="1" cy="5941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42" name="Circle"/>
                  <p:cNvSpPr/>
                  <p:nvPr/>
                </p:nvSpPr>
                <p:spPr>
                  <a:xfrm>
                    <a:off x="0" y="59030"/>
                    <a:ext cx="27210" cy="27372"/>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471" name="Group"/>
          <p:cNvGrpSpPr/>
          <p:nvPr/>
        </p:nvGrpSpPr>
        <p:grpSpPr>
          <a:xfrm>
            <a:off x="3845226" y="1824483"/>
            <a:ext cx="773576" cy="418245"/>
            <a:chOff x="0" y="0"/>
            <a:chExt cx="773575" cy="418244"/>
          </a:xfrm>
        </p:grpSpPr>
        <p:sp>
          <p:nvSpPr>
            <p:cNvPr id="447" name="&lt;&lt;system&gt;&gt;…"/>
            <p:cNvSpPr/>
            <p:nvPr/>
          </p:nvSpPr>
          <p:spPr>
            <a:xfrm>
              <a:off x="0" y="0"/>
              <a:ext cx="773576" cy="299736"/>
            </a:xfrm>
            <a:prstGeom prst="roundRect">
              <a:avLst>
                <a:gd name="adj" fmla="val 847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8074">
                <a:defRPr sz="720">
                  <a:latin typeface="Helvetica Light"/>
                  <a:ea typeface="Helvetica Light"/>
                  <a:cs typeface="Helvetica Light"/>
                  <a:sym typeface="Helvetica Light"/>
                </a:defRPr>
              </a:pPr>
              <a:r>
                <a:t>&lt;&lt;system&gt;&gt;</a:t>
              </a:r>
            </a:p>
            <a:p>
              <a:pPr algn="ctr" defTabSz="308074">
                <a:defRPr sz="720">
                  <a:latin typeface="Helvetica Light"/>
                  <a:ea typeface="Helvetica Light"/>
                  <a:cs typeface="Helvetica Light"/>
                  <a:sym typeface="Helvetica Light"/>
                </a:defRPr>
              </a:pPr>
              <a:r>
                <a:t>WorkflowExecutor</a:t>
              </a:r>
            </a:p>
          </p:txBody>
        </p:sp>
        <p:grpSp>
          <p:nvGrpSpPr>
            <p:cNvPr id="470" name="Group"/>
            <p:cNvGrpSpPr/>
            <p:nvPr/>
          </p:nvGrpSpPr>
          <p:grpSpPr>
            <a:xfrm flipH="1" rot="10800000">
              <a:off x="64454" y="297571"/>
              <a:ext cx="396130" cy="120674"/>
              <a:chOff x="0" y="0"/>
              <a:chExt cx="396129" cy="120673"/>
            </a:xfrm>
          </p:grpSpPr>
          <p:grpSp>
            <p:nvGrpSpPr>
              <p:cNvPr id="452" name="Group"/>
              <p:cNvGrpSpPr/>
              <p:nvPr/>
            </p:nvGrpSpPr>
            <p:grpSpPr>
              <a:xfrm rot="16200000">
                <a:off x="309388" y="33932"/>
                <a:ext cx="119390" cy="54093"/>
                <a:chOff x="0" y="0"/>
                <a:chExt cx="119389" cy="54092"/>
              </a:xfrm>
            </p:grpSpPr>
            <p:pic>
              <p:nvPicPr>
                <p:cNvPr id="448" name="image22.png" descr="image22.png"/>
                <p:cNvPicPr>
                  <a:picLocks noChangeAspect="1"/>
                </p:cNvPicPr>
                <p:nvPr/>
              </p:nvPicPr>
              <p:blipFill>
                <a:blip r:embed="rId2">
                  <a:extLst/>
                </a:blip>
                <a:stretch>
                  <a:fillRect/>
                </a:stretch>
              </p:blipFill>
              <p:spPr>
                <a:xfrm rot="5400000">
                  <a:off x="-6762" y="6761"/>
                  <a:ext cx="54093" cy="40570"/>
                </a:xfrm>
                <a:prstGeom prst="rect">
                  <a:avLst/>
                </a:prstGeom>
                <a:ln w="12700" cap="flat">
                  <a:noFill/>
                  <a:miter lim="400000"/>
                </a:ln>
                <a:effectLst/>
              </p:spPr>
            </p:pic>
            <p:grpSp>
              <p:nvGrpSpPr>
                <p:cNvPr id="451" name="Group"/>
                <p:cNvGrpSpPr/>
                <p:nvPr/>
              </p:nvGrpSpPr>
              <p:grpSpPr>
                <a:xfrm rot="16200000">
                  <a:off x="63270" y="-15633"/>
                  <a:ext cx="26881" cy="85358"/>
                  <a:chOff x="0" y="0"/>
                  <a:chExt cx="26880" cy="85357"/>
                </a:xfrm>
              </p:grpSpPr>
              <p:sp>
                <p:nvSpPr>
                  <p:cNvPr id="449" name="Line"/>
                  <p:cNvSpPr/>
                  <p:nvPr/>
                </p:nvSpPr>
                <p:spPr>
                  <a:xfrm flipH="1">
                    <a:off x="14513" y="0"/>
                    <a:ext cx="1" cy="5869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50" name="Circle"/>
                  <p:cNvSpPr/>
                  <p:nvPr/>
                </p:nvSpPr>
                <p:spPr>
                  <a:xfrm>
                    <a:off x="0" y="58317"/>
                    <a:ext cx="26881" cy="27041"/>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453" name="Rounded Rectangle"/>
              <p:cNvSpPr/>
              <p:nvPr/>
            </p:nvSpPr>
            <p:spPr>
              <a:xfrm rot="10800000">
                <a:off x="119865" y="89632"/>
                <a:ext cx="40738" cy="2835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56" name="Group"/>
              <p:cNvGrpSpPr/>
              <p:nvPr/>
            </p:nvGrpSpPr>
            <p:grpSpPr>
              <a:xfrm>
                <a:off x="124359" y="9975"/>
                <a:ext cx="31750" cy="82903"/>
                <a:chOff x="0" y="0"/>
                <a:chExt cx="31749" cy="82901"/>
              </a:xfrm>
            </p:grpSpPr>
            <p:sp>
              <p:nvSpPr>
                <p:cNvPr id="454"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55"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57" name="Rounded Rectangle"/>
              <p:cNvSpPr/>
              <p:nvPr/>
            </p:nvSpPr>
            <p:spPr>
              <a:xfrm rot="10800000">
                <a:off x="59932" y="89632"/>
                <a:ext cx="40739" cy="28353"/>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60" name="Group"/>
              <p:cNvGrpSpPr/>
              <p:nvPr/>
            </p:nvGrpSpPr>
            <p:grpSpPr>
              <a:xfrm>
                <a:off x="64426" y="7499"/>
                <a:ext cx="31751" cy="82903"/>
                <a:chOff x="0" y="0"/>
                <a:chExt cx="31749" cy="82901"/>
              </a:xfrm>
            </p:grpSpPr>
            <p:sp>
              <p:nvSpPr>
                <p:cNvPr id="458"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59"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61" name="Rounded Rectangle"/>
              <p:cNvSpPr/>
              <p:nvPr/>
            </p:nvSpPr>
            <p:spPr>
              <a:xfrm rot="10800000">
                <a:off x="0" y="89632"/>
                <a:ext cx="40738" cy="2835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64" name="Group"/>
              <p:cNvGrpSpPr/>
              <p:nvPr/>
            </p:nvGrpSpPr>
            <p:grpSpPr>
              <a:xfrm>
                <a:off x="4493" y="6058"/>
                <a:ext cx="31751" cy="82903"/>
                <a:chOff x="0" y="0"/>
                <a:chExt cx="31749" cy="82901"/>
              </a:xfrm>
            </p:grpSpPr>
            <p:sp>
              <p:nvSpPr>
                <p:cNvPr id="462"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63"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469" name="Group"/>
              <p:cNvGrpSpPr/>
              <p:nvPr/>
            </p:nvGrpSpPr>
            <p:grpSpPr>
              <a:xfrm rot="16200000">
                <a:off x="236897" y="32648"/>
                <a:ext cx="119391" cy="54093"/>
                <a:chOff x="0" y="0"/>
                <a:chExt cx="119389" cy="54092"/>
              </a:xfrm>
            </p:grpSpPr>
            <p:pic>
              <p:nvPicPr>
                <p:cNvPr id="465" name="image22.png" descr="image22.png"/>
                <p:cNvPicPr>
                  <a:picLocks noChangeAspect="1"/>
                </p:cNvPicPr>
                <p:nvPr/>
              </p:nvPicPr>
              <p:blipFill>
                <a:blip r:embed="rId2">
                  <a:extLst/>
                </a:blip>
                <a:stretch>
                  <a:fillRect/>
                </a:stretch>
              </p:blipFill>
              <p:spPr>
                <a:xfrm rot="5400000">
                  <a:off x="-6762" y="6761"/>
                  <a:ext cx="54093" cy="40570"/>
                </a:xfrm>
                <a:prstGeom prst="rect">
                  <a:avLst/>
                </a:prstGeom>
                <a:ln w="12700" cap="flat">
                  <a:noFill/>
                  <a:miter lim="400000"/>
                </a:ln>
                <a:effectLst/>
              </p:spPr>
            </p:pic>
            <p:grpSp>
              <p:nvGrpSpPr>
                <p:cNvPr id="468" name="Group"/>
                <p:cNvGrpSpPr/>
                <p:nvPr/>
              </p:nvGrpSpPr>
              <p:grpSpPr>
                <a:xfrm rot="16200000">
                  <a:off x="63270" y="-15633"/>
                  <a:ext cx="26881" cy="85358"/>
                  <a:chOff x="0" y="0"/>
                  <a:chExt cx="26880" cy="85357"/>
                </a:xfrm>
              </p:grpSpPr>
              <p:sp>
                <p:nvSpPr>
                  <p:cNvPr id="466" name="Line"/>
                  <p:cNvSpPr/>
                  <p:nvPr/>
                </p:nvSpPr>
                <p:spPr>
                  <a:xfrm flipH="1">
                    <a:off x="14513" y="0"/>
                    <a:ext cx="1" cy="5869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67" name="Circle"/>
                  <p:cNvSpPr/>
                  <p:nvPr/>
                </p:nvSpPr>
                <p:spPr>
                  <a:xfrm>
                    <a:off x="0" y="58317"/>
                    <a:ext cx="26881" cy="27041"/>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496" name="Group"/>
          <p:cNvGrpSpPr/>
          <p:nvPr/>
        </p:nvGrpSpPr>
        <p:grpSpPr>
          <a:xfrm>
            <a:off x="2951827" y="916917"/>
            <a:ext cx="832595" cy="429944"/>
            <a:chOff x="0" y="0"/>
            <a:chExt cx="832594" cy="429943"/>
          </a:xfrm>
        </p:grpSpPr>
        <p:sp>
          <p:nvSpPr>
            <p:cNvPr id="472" name="&lt;&lt;system&gt;&gt;…"/>
            <p:cNvSpPr/>
            <p:nvPr/>
          </p:nvSpPr>
          <p:spPr>
            <a:xfrm>
              <a:off x="0" y="0"/>
              <a:ext cx="832595" cy="308120"/>
            </a:xfrm>
            <a:prstGeom prst="roundRect">
              <a:avLst>
                <a:gd name="adj" fmla="val 847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ManagementTool</a:t>
              </a:r>
            </a:p>
          </p:txBody>
        </p:sp>
        <p:grpSp>
          <p:nvGrpSpPr>
            <p:cNvPr id="495" name="Group"/>
            <p:cNvGrpSpPr/>
            <p:nvPr/>
          </p:nvGrpSpPr>
          <p:grpSpPr>
            <a:xfrm flipH="1" rot="10800000">
              <a:off x="66257" y="305894"/>
              <a:ext cx="407210" cy="124050"/>
              <a:chOff x="0" y="0"/>
              <a:chExt cx="407209" cy="124048"/>
            </a:xfrm>
          </p:grpSpPr>
          <p:grpSp>
            <p:nvGrpSpPr>
              <p:cNvPr id="477" name="Group"/>
              <p:cNvGrpSpPr/>
              <p:nvPr/>
            </p:nvGrpSpPr>
            <p:grpSpPr>
              <a:xfrm rot="16200000">
                <a:off x="318042" y="34881"/>
                <a:ext cx="122730" cy="55606"/>
                <a:chOff x="0" y="0"/>
                <a:chExt cx="122729" cy="55605"/>
              </a:xfrm>
            </p:grpSpPr>
            <p:pic>
              <p:nvPicPr>
                <p:cNvPr id="473" name="image22.png" descr="image22.png"/>
                <p:cNvPicPr>
                  <a:picLocks noChangeAspect="1"/>
                </p:cNvPicPr>
                <p:nvPr/>
              </p:nvPicPr>
              <p:blipFill>
                <a:blip r:embed="rId2">
                  <a:extLst/>
                </a:blip>
                <a:stretch>
                  <a:fillRect/>
                </a:stretch>
              </p:blipFill>
              <p:spPr>
                <a:xfrm rot="5400000">
                  <a:off x="-6951" y="6950"/>
                  <a:ext cx="55606" cy="41705"/>
                </a:xfrm>
                <a:prstGeom prst="rect">
                  <a:avLst/>
                </a:prstGeom>
                <a:ln w="12700" cap="flat">
                  <a:noFill/>
                  <a:miter lim="400000"/>
                </a:ln>
                <a:effectLst/>
              </p:spPr>
            </p:pic>
            <p:grpSp>
              <p:nvGrpSpPr>
                <p:cNvPr id="476" name="Group"/>
                <p:cNvGrpSpPr/>
                <p:nvPr/>
              </p:nvGrpSpPr>
              <p:grpSpPr>
                <a:xfrm rot="16200000">
                  <a:off x="65040" y="-16071"/>
                  <a:ext cx="27633" cy="87747"/>
                  <a:chOff x="0" y="0"/>
                  <a:chExt cx="27632" cy="87745"/>
                </a:xfrm>
              </p:grpSpPr>
              <p:sp>
                <p:nvSpPr>
                  <p:cNvPr id="474" name="Line"/>
                  <p:cNvSpPr/>
                  <p:nvPr/>
                </p:nvSpPr>
                <p:spPr>
                  <a:xfrm flipH="1">
                    <a:off x="14919" y="0"/>
                    <a:ext cx="1" cy="6034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75" name="Circle"/>
                  <p:cNvSpPr/>
                  <p:nvPr/>
                </p:nvSpPr>
                <p:spPr>
                  <a:xfrm>
                    <a:off x="0" y="59948"/>
                    <a:ext cx="27633" cy="2779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478" name="Rounded Rectangle"/>
              <p:cNvSpPr/>
              <p:nvPr/>
            </p:nvSpPr>
            <p:spPr>
              <a:xfrm rot="10800000">
                <a:off x="123218" y="92140"/>
                <a:ext cx="41878" cy="2914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81" name="Group"/>
              <p:cNvGrpSpPr/>
              <p:nvPr/>
            </p:nvGrpSpPr>
            <p:grpSpPr>
              <a:xfrm>
                <a:off x="127837" y="10254"/>
                <a:ext cx="32639" cy="85222"/>
                <a:chOff x="0" y="0"/>
                <a:chExt cx="32637" cy="85220"/>
              </a:xfrm>
            </p:grpSpPr>
            <p:sp>
              <p:nvSpPr>
                <p:cNvPr id="479"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80" name="Line"/>
                <p:cNvSpPr/>
                <p:nvPr/>
              </p:nvSpPr>
              <p:spPr>
                <a:xfrm flipH="1" rot="10800000">
                  <a:off x="0" y="-1"/>
                  <a:ext cx="32638" cy="206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82" name="Rounded Rectangle"/>
              <p:cNvSpPr/>
              <p:nvPr/>
            </p:nvSpPr>
            <p:spPr>
              <a:xfrm rot="10800000">
                <a:off x="61609" y="92140"/>
                <a:ext cx="41878" cy="291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85" name="Group"/>
              <p:cNvGrpSpPr/>
              <p:nvPr/>
            </p:nvGrpSpPr>
            <p:grpSpPr>
              <a:xfrm>
                <a:off x="66228" y="7709"/>
                <a:ext cx="32639" cy="85222"/>
                <a:chOff x="0" y="0"/>
                <a:chExt cx="32637" cy="85220"/>
              </a:xfrm>
            </p:grpSpPr>
            <p:sp>
              <p:nvSpPr>
                <p:cNvPr id="483"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84" name="Line"/>
                <p:cNvSpPr/>
                <p:nvPr/>
              </p:nvSpPr>
              <p:spPr>
                <a:xfrm flipH="1" rot="10800000">
                  <a:off x="0" y="-1"/>
                  <a:ext cx="32638" cy="206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486" name="Rounded Rectangle"/>
              <p:cNvSpPr/>
              <p:nvPr/>
            </p:nvSpPr>
            <p:spPr>
              <a:xfrm rot="10800000">
                <a:off x="0" y="92140"/>
                <a:ext cx="41878" cy="2914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489" name="Group"/>
              <p:cNvGrpSpPr/>
              <p:nvPr/>
            </p:nvGrpSpPr>
            <p:grpSpPr>
              <a:xfrm>
                <a:off x="4619" y="6228"/>
                <a:ext cx="32639" cy="85221"/>
                <a:chOff x="0" y="0"/>
                <a:chExt cx="32637" cy="85220"/>
              </a:xfrm>
            </p:grpSpPr>
            <p:sp>
              <p:nvSpPr>
                <p:cNvPr id="487" name="Line"/>
                <p:cNvSpPr/>
                <p:nvPr/>
              </p:nvSpPr>
              <p:spPr>
                <a:xfrm flipH="1" flipV="1">
                  <a:off x="16011" y="21305"/>
                  <a:ext cx="616" cy="6391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488" name="Line"/>
                <p:cNvSpPr/>
                <p:nvPr/>
              </p:nvSpPr>
              <p:spPr>
                <a:xfrm flipH="1" rot="10800000">
                  <a:off x="0" y="-1"/>
                  <a:ext cx="32638" cy="206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494" name="Group"/>
              <p:cNvGrpSpPr/>
              <p:nvPr/>
            </p:nvGrpSpPr>
            <p:grpSpPr>
              <a:xfrm rot="16200000">
                <a:off x="243524" y="33562"/>
                <a:ext cx="122730" cy="55606"/>
                <a:chOff x="0" y="0"/>
                <a:chExt cx="122729" cy="55605"/>
              </a:xfrm>
            </p:grpSpPr>
            <p:pic>
              <p:nvPicPr>
                <p:cNvPr id="490" name="image22.png" descr="image22.png"/>
                <p:cNvPicPr>
                  <a:picLocks noChangeAspect="1"/>
                </p:cNvPicPr>
                <p:nvPr/>
              </p:nvPicPr>
              <p:blipFill>
                <a:blip r:embed="rId2">
                  <a:extLst/>
                </a:blip>
                <a:stretch>
                  <a:fillRect/>
                </a:stretch>
              </p:blipFill>
              <p:spPr>
                <a:xfrm rot="5400000">
                  <a:off x="-6951" y="6950"/>
                  <a:ext cx="55606" cy="41705"/>
                </a:xfrm>
                <a:prstGeom prst="rect">
                  <a:avLst/>
                </a:prstGeom>
                <a:ln w="12700" cap="flat">
                  <a:noFill/>
                  <a:miter lim="400000"/>
                </a:ln>
                <a:effectLst/>
              </p:spPr>
            </p:pic>
            <p:grpSp>
              <p:nvGrpSpPr>
                <p:cNvPr id="493" name="Group"/>
                <p:cNvGrpSpPr/>
                <p:nvPr/>
              </p:nvGrpSpPr>
              <p:grpSpPr>
                <a:xfrm rot="16200000">
                  <a:off x="65040" y="-16071"/>
                  <a:ext cx="27633" cy="87747"/>
                  <a:chOff x="0" y="0"/>
                  <a:chExt cx="27632" cy="87745"/>
                </a:xfrm>
              </p:grpSpPr>
              <p:sp>
                <p:nvSpPr>
                  <p:cNvPr id="491" name="Line"/>
                  <p:cNvSpPr/>
                  <p:nvPr/>
                </p:nvSpPr>
                <p:spPr>
                  <a:xfrm flipH="1">
                    <a:off x="14919" y="0"/>
                    <a:ext cx="1" cy="6034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492" name="Circle"/>
                  <p:cNvSpPr/>
                  <p:nvPr/>
                </p:nvSpPr>
                <p:spPr>
                  <a:xfrm>
                    <a:off x="0" y="59948"/>
                    <a:ext cx="27633" cy="2779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521" name="Group"/>
          <p:cNvGrpSpPr/>
          <p:nvPr/>
        </p:nvGrpSpPr>
        <p:grpSpPr>
          <a:xfrm>
            <a:off x="2948711" y="104610"/>
            <a:ext cx="660641" cy="418245"/>
            <a:chOff x="0" y="0"/>
            <a:chExt cx="660639" cy="418244"/>
          </a:xfrm>
        </p:grpSpPr>
        <p:sp>
          <p:nvSpPr>
            <p:cNvPr id="497" name="&lt;&lt;system&gt;&gt;…"/>
            <p:cNvSpPr/>
            <p:nvPr/>
          </p:nvSpPr>
          <p:spPr>
            <a:xfrm>
              <a:off x="0" y="0"/>
              <a:ext cx="660640" cy="299736"/>
            </a:xfrm>
            <a:prstGeom prst="roundRect">
              <a:avLst>
                <a:gd name="adj" fmla="val 847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TestTool</a:t>
              </a:r>
            </a:p>
          </p:txBody>
        </p:sp>
        <p:grpSp>
          <p:nvGrpSpPr>
            <p:cNvPr id="520" name="Group"/>
            <p:cNvGrpSpPr/>
            <p:nvPr/>
          </p:nvGrpSpPr>
          <p:grpSpPr>
            <a:xfrm flipH="1" rot="10800000">
              <a:off x="200056" y="297570"/>
              <a:ext cx="396130" cy="120675"/>
              <a:chOff x="0" y="0"/>
              <a:chExt cx="396129" cy="120673"/>
            </a:xfrm>
          </p:grpSpPr>
          <p:grpSp>
            <p:nvGrpSpPr>
              <p:cNvPr id="502" name="Group"/>
              <p:cNvGrpSpPr/>
              <p:nvPr/>
            </p:nvGrpSpPr>
            <p:grpSpPr>
              <a:xfrm rot="16200000">
                <a:off x="309388" y="33932"/>
                <a:ext cx="119390" cy="54093"/>
                <a:chOff x="0" y="0"/>
                <a:chExt cx="119389" cy="54092"/>
              </a:xfrm>
            </p:grpSpPr>
            <p:pic>
              <p:nvPicPr>
                <p:cNvPr id="498" name="image22.png" descr="image22.png"/>
                <p:cNvPicPr>
                  <a:picLocks noChangeAspect="1"/>
                </p:cNvPicPr>
                <p:nvPr/>
              </p:nvPicPr>
              <p:blipFill>
                <a:blip r:embed="rId2">
                  <a:extLst/>
                </a:blip>
                <a:stretch>
                  <a:fillRect/>
                </a:stretch>
              </p:blipFill>
              <p:spPr>
                <a:xfrm rot="5400000">
                  <a:off x="-6762" y="6761"/>
                  <a:ext cx="54093" cy="40570"/>
                </a:xfrm>
                <a:prstGeom prst="rect">
                  <a:avLst/>
                </a:prstGeom>
                <a:ln w="12700" cap="flat">
                  <a:noFill/>
                  <a:miter lim="400000"/>
                </a:ln>
                <a:effectLst/>
              </p:spPr>
            </p:pic>
            <p:grpSp>
              <p:nvGrpSpPr>
                <p:cNvPr id="501" name="Group"/>
                <p:cNvGrpSpPr/>
                <p:nvPr/>
              </p:nvGrpSpPr>
              <p:grpSpPr>
                <a:xfrm rot="16200000">
                  <a:off x="63270" y="-15633"/>
                  <a:ext cx="26881" cy="85358"/>
                  <a:chOff x="0" y="0"/>
                  <a:chExt cx="26880" cy="85357"/>
                </a:xfrm>
              </p:grpSpPr>
              <p:sp>
                <p:nvSpPr>
                  <p:cNvPr id="499" name="Line"/>
                  <p:cNvSpPr/>
                  <p:nvPr/>
                </p:nvSpPr>
                <p:spPr>
                  <a:xfrm flipH="1">
                    <a:off x="14513" y="0"/>
                    <a:ext cx="1" cy="5869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00" name="Circle"/>
                  <p:cNvSpPr/>
                  <p:nvPr/>
                </p:nvSpPr>
                <p:spPr>
                  <a:xfrm>
                    <a:off x="0" y="58317"/>
                    <a:ext cx="26881" cy="27041"/>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503" name="Rounded Rectangle"/>
              <p:cNvSpPr/>
              <p:nvPr/>
            </p:nvSpPr>
            <p:spPr>
              <a:xfrm rot="10800000">
                <a:off x="119865" y="89632"/>
                <a:ext cx="40738" cy="2835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06" name="Group"/>
              <p:cNvGrpSpPr/>
              <p:nvPr/>
            </p:nvGrpSpPr>
            <p:grpSpPr>
              <a:xfrm>
                <a:off x="124359" y="9975"/>
                <a:ext cx="31750" cy="82903"/>
                <a:chOff x="0" y="0"/>
                <a:chExt cx="31749" cy="82901"/>
              </a:xfrm>
            </p:grpSpPr>
            <p:sp>
              <p:nvSpPr>
                <p:cNvPr id="504"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05"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07" name="Rounded Rectangle"/>
              <p:cNvSpPr/>
              <p:nvPr/>
            </p:nvSpPr>
            <p:spPr>
              <a:xfrm rot="10800000">
                <a:off x="59932" y="89632"/>
                <a:ext cx="40739" cy="28353"/>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10" name="Group"/>
              <p:cNvGrpSpPr/>
              <p:nvPr/>
            </p:nvGrpSpPr>
            <p:grpSpPr>
              <a:xfrm>
                <a:off x="64426" y="7499"/>
                <a:ext cx="31751" cy="82903"/>
                <a:chOff x="0" y="0"/>
                <a:chExt cx="31749" cy="82901"/>
              </a:xfrm>
            </p:grpSpPr>
            <p:sp>
              <p:nvSpPr>
                <p:cNvPr id="508"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09"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11" name="Rounded Rectangle"/>
              <p:cNvSpPr/>
              <p:nvPr/>
            </p:nvSpPr>
            <p:spPr>
              <a:xfrm rot="10800000">
                <a:off x="0" y="89632"/>
                <a:ext cx="40738" cy="2835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14" name="Group"/>
              <p:cNvGrpSpPr/>
              <p:nvPr/>
            </p:nvGrpSpPr>
            <p:grpSpPr>
              <a:xfrm>
                <a:off x="4493" y="6058"/>
                <a:ext cx="31751" cy="82903"/>
                <a:chOff x="0" y="0"/>
                <a:chExt cx="31749" cy="82901"/>
              </a:xfrm>
            </p:grpSpPr>
            <p:sp>
              <p:nvSpPr>
                <p:cNvPr id="512" name="Line"/>
                <p:cNvSpPr/>
                <p:nvPr/>
              </p:nvSpPr>
              <p:spPr>
                <a:xfrm flipH="1" flipV="1">
                  <a:off x="15575" y="20725"/>
                  <a:ext cx="600" cy="6217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13" name="Line"/>
                <p:cNvSpPr/>
                <p:nvPr/>
              </p:nvSpPr>
              <p:spPr>
                <a:xfrm flipH="1" rot="10800000">
                  <a:off x="0" y="-1"/>
                  <a:ext cx="31750" cy="2013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519" name="Group"/>
              <p:cNvGrpSpPr/>
              <p:nvPr/>
            </p:nvGrpSpPr>
            <p:grpSpPr>
              <a:xfrm rot="16200000">
                <a:off x="236897" y="32648"/>
                <a:ext cx="119391" cy="54093"/>
                <a:chOff x="0" y="0"/>
                <a:chExt cx="119389" cy="54092"/>
              </a:xfrm>
            </p:grpSpPr>
            <p:pic>
              <p:nvPicPr>
                <p:cNvPr id="515" name="image22.png" descr="image22.png"/>
                <p:cNvPicPr>
                  <a:picLocks noChangeAspect="1"/>
                </p:cNvPicPr>
                <p:nvPr/>
              </p:nvPicPr>
              <p:blipFill>
                <a:blip r:embed="rId2">
                  <a:extLst/>
                </a:blip>
                <a:stretch>
                  <a:fillRect/>
                </a:stretch>
              </p:blipFill>
              <p:spPr>
                <a:xfrm rot="5400000">
                  <a:off x="-6762" y="6761"/>
                  <a:ext cx="54093" cy="40570"/>
                </a:xfrm>
                <a:prstGeom prst="rect">
                  <a:avLst/>
                </a:prstGeom>
                <a:ln w="12700" cap="flat">
                  <a:noFill/>
                  <a:miter lim="400000"/>
                </a:ln>
                <a:effectLst/>
              </p:spPr>
            </p:pic>
            <p:grpSp>
              <p:nvGrpSpPr>
                <p:cNvPr id="518" name="Group"/>
                <p:cNvGrpSpPr/>
                <p:nvPr/>
              </p:nvGrpSpPr>
              <p:grpSpPr>
                <a:xfrm rot="16200000">
                  <a:off x="63270" y="-15633"/>
                  <a:ext cx="26881" cy="85358"/>
                  <a:chOff x="0" y="0"/>
                  <a:chExt cx="26880" cy="85357"/>
                </a:xfrm>
              </p:grpSpPr>
              <p:sp>
                <p:nvSpPr>
                  <p:cNvPr id="516" name="Line"/>
                  <p:cNvSpPr/>
                  <p:nvPr/>
                </p:nvSpPr>
                <p:spPr>
                  <a:xfrm flipH="1">
                    <a:off x="14513" y="0"/>
                    <a:ext cx="1" cy="5869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17" name="Circle"/>
                  <p:cNvSpPr/>
                  <p:nvPr/>
                </p:nvSpPr>
                <p:spPr>
                  <a:xfrm>
                    <a:off x="0" y="58317"/>
                    <a:ext cx="26881" cy="27041"/>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541" name="Group"/>
          <p:cNvGrpSpPr/>
          <p:nvPr/>
        </p:nvGrpSpPr>
        <p:grpSpPr>
          <a:xfrm>
            <a:off x="2938348" y="1370721"/>
            <a:ext cx="798502" cy="418246"/>
            <a:chOff x="0" y="0"/>
            <a:chExt cx="798500" cy="418244"/>
          </a:xfrm>
        </p:grpSpPr>
        <p:sp>
          <p:nvSpPr>
            <p:cNvPr id="522" name="&lt;&lt;system&gt;&gt;…"/>
            <p:cNvSpPr/>
            <p:nvPr/>
          </p:nvSpPr>
          <p:spPr>
            <a:xfrm>
              <a:off x="0" y="0"/>
              <a:ext cx="798501" cy="28548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Contract Proxy</a:t>
              </a:r>
            </a:p>
          </p:txBody>
        </p:sp>
        <p:grpSp>
          <p:nvGrpSpPr>
            <p:cNvPr id="540" name="Group"/>
            <p:cNvGrpSpPr/>
            <p:nvPr/>
          </p:nvGrpSpPr>
          <p:grpSpPr>
            <a:xfrm flipH="1" rot="16200000">
              <a:off x="185103" y="189117"/>
              <a:ext cx="134562" cy="323693"/>
              <a:chOff x="0" y="0"/>
              <a:chExt cx="134560" cy="323692"/>
            </a:xfrm>
          </p:grpSpPr>
          <p:grpSp>
            <p:nvGrpSpPr>
              <p:cNvPr id="527" name="Group"/>
              <p:cNvGrpSpPr/>
              <p:nvPr/>
            </p:nvGrpSpPr>
            <p:grpSpPr>
              <a:xfrm>
                <a:off x="-1" y="262726"/>
                <a:ext cx="134562" cy="60967"/>
                <a:chOff x="0" y="0"/>
                <a:chExt cx="134560" cy="60965"/>
              </a:xfrm>
            </p:grpSpPr>
            <p:pic>
              <p:nvPicPr>
                <p:cNvPr id="523" name="image22.png" descr="image22.png"/>
                <p:cNvPicPr>
                  <a:picLocks noChangeAspect="1"/>
                </p:cNvPicPr>
                <p:nvPr/>
              </p:nvPicPr>
              <p:blipFill>
                <a:blip r:embed="rId2">
                  <a:extLst/>
                </a:blip>
                <a:stretch>
                  <a:fillRect/>
                </a:stretch>
              </p:blipFill>
              <p:spPr>
                <a:xfrm rot="5400000">
                  <a:off x="-7621" y="7620"/>
                  <a:ext cx="60966" cy="45725"/>
                </a:xfrm>
                <a:prstGeom prst="rect">
                  <a:avLst/>
                </a:prstGeom>
                <a:ln w="12700" cap="flat">
                  <a:noFill/>
                  <a:miter lim="400000"/>
                </a:ln>
                <a:effectLst/>
              </p:spPr>
            </p:pic>
            <p:grpSp>
              <p:nvGrpSpPr>
                <p:cNvPr id="526" name="Group"/>
                <p:cNvGrpSpPr/>
                <p:nvPr/>
              </p:nvGrpSpPr>
              <p:grpSpPr>
                <a:xfrm rot="16200000">
                  <a:off x="71310" y="-17620"/>
                  <a:ext cx="30297" cy="96206"/>
                  <a:chOff x="0" y="0"/>
                  <a:chExt cx="30296" cy="96204"/>
                </a:xfrm>
              </p:grpSpPr>
              <p:sp>
                <p:nvSpPr>
                  <p:cNvPr id="524" name="Line"/>
                  <p:cNvSpPr/>
                  <p:nvPr/>
                </p:nvSpPr>
                <p:spPr>
                  <a:xfrm flipH="1">
                    <a:off x="16358" y="0"/>
                    <a:ext cx="1" cy="6615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25" name="Circle"/>
                  <p:cNvSpPr/>
                  <p:nvPr/>
                </p:nvSpPr>
                <p:spPr>
                  <a:xfrm>
                    <a:off x="0" y="65727"/>
                    <a:ext cx="30297" cy="3047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528" name="Rounded Rectangle"/>
              <p:cNvSpPr/>
              <p:nvPr/>
            </p:nvSpPr>
            <p:spPr>
              <a:xfrm rot="16200000">
                <a:off x="-3950" y="142077"/>
                <a:ext cx="45915" cy="3195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31" name="Group"/>
              <p:cNvGrpSpPr/>
              <p:nvPr/>
            </p:nvGrpSpPr>
            <p:grpSpPr>
              <a:xfrm rot="5400000">
                <a:off x="60154" y="111335"/>
                <a:ext cx="35785" cy="93438"/>
                <a:chOff x="0" y="0"/>
                <a:chExt cx="35784" cy="93436"/>
              </a:xfrm>
            </p:grpSpPr>
            <p:sp>
              <p:nvSpPr>
                <p:cNvPr id="529"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30" name="Line"/>
                <p:cNvSpPr/>
                <p:nvPr/>
              </p:nvSpPr>
              <p:spPr>
                <a:xfrm flipH="1" rot="10800000">
                  <a:off x="0" y="-1"/>
                  <a:ext cx="35785" cy="2269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32" name="Rounded Rectangle"/>
              <p:cNvSpPr/>
              <p:nvPr/>
            </p:nvSpPr>
            <p:spPr>
              <a:xfrm rot="16200000">
                <a:off x="-3950" y="74528"/>
                <a:ext cx="45915" cy="3195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35" name="Group"/>
              <p:cNvGrpSpPr/>
              <p:nvPr/>
            </p:nvGrpSpPr>
            <p:grpSpPr>
              <a:xfrm rot="5400000">
                <a:off x="62944" y="43787"/>
                <a:ext cx="35785" cy="93437"/>
                <a:chOff x="0" y="0"/>
                <a:chExt cx="35784" cy="93436"/>
              </a:xfrm>
            </p:grpSpPr>
            <p:sp>
              <p:nvSpPr>
                <p:cNvPr id="533"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34" name="Line"/>
                <p:cNvSpPr/>
                <p:nvPr/>
              </p:nvSpPr>
              <p:spPr>
                <a:xfrm flipH="1" rot="10800000">
                  <a:off x="0" y="-1"/>
                  <a:ext cx="35785" cy="2269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36" name="Rounded Rectangle"/>
              <p:cNvSpPr/>
              <p:nvPr/>
            </p:nvSpPr>
            <p:spPr>
              <a:xfrm rot="16200000">
                <a:off x="-3950" y="6980"/>
                <a:ext cx="45915" cy="3195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39" name="Group"/>
              <p:cNvGrpSpPr/>
              <p:nvPr/>
            </p:nvGrpSpPr>
            <p:grpSpPr>
              <a:xfrm rot="5400000">
                <a:off x="64568" y="-23762"/>
                <a:ext cx="35786" cy="93438"/>
                <a:chOff x="0" y="0"/>
                <a:chExt cx="35784" cy="93436"/>
              </a:xfrm>
            </p:grpSpPr>
            <p:sp>
              <p:nvSpPr>
                <p:cNvPr id="537"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38" name="Line"/>
                <p:cNvSpPr/>
                <p:nvPr/>
              </p:nvSpPr>
              <p:spPr>
                <a:xfrm flipH="1" rot="10800000">
                  <a:off x="0" y="-1"/>
                  <a:ext cx="35785" cy="2269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561" name="Group"/>
          <p:cNvGrpSpPr/>
          <p:nvPr/>
        </p:nvGrpSpPr>
        <p:grpSpPr>
          <a:xfrm>
            <a:off x="3585907" y="4210250"/>
            <a:ext cx="636439" cy="404479"/>
            <a:chOff x="0" y="0"/>
            <a:chExt cx="636438" cy="404477"/>
          </a:xfrm>
        </p:grpSpPr>
        <p:sp>
          <p:nvSpPr>
            <p:cNvPr id="542" name="&lt;&lt;system&gt;&gt;…"/>
            <p:cNvSpPr/>
            <p:nvPr/>
          </p:nvSpPr>
          <p:spPr>
            <a:xfrm>
              <a:off x="0" y="0"/>
              <a:ext cx="636439" cy="276084"/>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Semantics</a:t>
              </a:r>
            </a:p>
          </p:txBody>
        </p:sp>
        <p:grpSp>
          <p:nvGrpSpPr>
            <p:cNvPr id="560" name="Group"/>
            <p:cNvGrpSpPr/>
            <p:nvPr/>
          </p:nvGrpSpPr>
          <p:grpSpPr>
            <a:xfrm flipH="1" rot="16200000">
              <a:off x="196743" y="182892"/>
              <a:ext cx="130133" cy="313039"/>
              <a:chOff x="0" y="0"/>
              <a:chExt cx="130131" cy="313037"/>
            </a:xfrm>
          </p:grpSpPr>
          <p:grpSp>
            <p:nvGrpSpPr>
              <p:cNvPr id="547" name="Group"/>
              <p:cNvGrpSpPr/>
              <p:nvPr/>
            </p:nvGrpSpPr>
            <p:grpSpPr>
              <a:xfrm>
                <a:off x="-1" y="254078"/>
                <a:ext cx="130133" cy="58960"/>
                <a:chOff x="0" y="0"/>
                <a:chExt cx="130131" cy="58958"/>
              </a:xfrm>
            </p:grpSpPr>
            <p:pic>
              <p:nvPicPr>
                <p:cNvPr id="543" name="image22.png" descr="image22.png"/>
                <p:cNvPicPr>
                  <a:picLocks noChangeAspect="1"/>
                </p:cNvPicPr>
                <p:nvPr/>
              </p:nvPicPr>
              <p:blipFill>
                <a:blip r:embed="rId2">
                  <a:extLst/>
                </a:blip>
                <a:stretch>
                  <a:fillRect/>
                </a:stretch>
              </p:blipFill>
              <p:spPr>
                <a:xfrm rot="5400000">
                  <a:off x="-7370" y="7369"/>
                  <a:ext cx="58960" cy="44221"/>
                </a:xfrm>
                <a:prstGeom prst="rect">
                  <a:avLst/>
                </a:prstGeom>
                <a:ln w="12700" cap="flat">
                  <a:noFill/>
                  <a:miter lim="400000"/>
                </a:ln>
                <a:effectLst/>
              </p:spPr>
            </p:pic>
            <p:grpSp>
              <p:nvGrpSpPr>
                <p:cNvPr id="546" name="Group"/>
                <p:cNvGrpSpPr/>
                <p:nvPr/>
              </p:nvGrpSpPr>
              <p:grpSpPr>
                <a:xfrm rot="16200000">
                  <a:off x="68963" y="-17040"/>
                  <a:ext cx="29300" cy="93039"/>
                  <a:chOff x="0" y="0"/>
                  <a:chExt cx="29298" cy="93037"/>
                </a:xfrm>
              </p:grpSpPr>
              <p:sp>
                <p:nvSpPr>
                  <p:cNvPr id="544" name="Line"/>
                  <p:cNvSpPr/>
                  <p:nvPr/>
                </p:nvSpPr>
                <p:spPr>
                  <a:xfrm flipH="1">
                    <a:off x="15819" y="0"/>
                    <a:ext cx="1" cy="6398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45" name="Circle"/>
                  <p:cNvSpPr/>
                  <p:nvPr/>
                </p:nvSpPr>
                <p:spPr>
                  <a:xfrm>
                    <a:off x="0" y="63564"/>
                    <a:ext cx="29299" cy="2947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548" name="Rounded Rectangle"/>
              <p:cNvSpPr/>
              <p:nvPr/>
            </p:nvSpPr>
            <p:spPr>
              <a:xfrm rot="16200000">
                <a:off x="-3820" y="137400"/>
                <a:ext cx="44404" cy="3090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51" name="Group"/>
              <p:cNvGrpSpPr/>
              <p:nvPr/>
            </p:nvGrpSpPr>
            <p:grpSpPr>
              <a:xfrm rot="5400000">
                <a:off x="58174" y="107671"/>
                <a:ext cx="34607" cy="90362"/>
                <a:chOff x="0" y="0"/>
                <a:chExt cx="34606" cy="90360"/>
              </a:xfrm>
            </p:grpSpPr>
            <p:sp>
              <p:nvSpPr>
                <p:cNvPr id="549" name="Line"/>
                <p:cNvSpPr/>
                <p:nvPr/>
              </p:nvSpPr>
              <p:spPr>
                <a:xfrm flipH="1" flipV="1">
                  <a:off x="16976" y="22590"/>
                  <a:ext cx="654" cy="6777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50" name="Line"/>
                <p:cNvSpPr/>
                <p:nvPr/>
              </p:nvSpPr>
              <p:spPr>
                <a:xfrm flipH="1" rot="10800000">
                  <a:off x="0" y="0"/>
                  <a:ext cx="34607" cy="219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52" name="Rounded Rectangle"/>
              <p:cNvSpPr/>
              <p:nvPr/>
            </p:nvSpPr>
            <p:spPr>
              <a:xfrm rot="16200000">
                <a:off x="-3820" y="72075"/>
                <a:ext cx="44404" cy="30903"/>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55" name="Group"/>
              <p:cNvGrpSpPr/>
              <p:nvPr/>
            </p:nvGrpSpPr>
            <p:grpSpPr>
              <a:xfrm rot="5400000">
                <a:off x="60872" y="42346"/>
                <a:ext cx="34608" cy="90361"/>
                <a:chOff x="0" y="0"/>
                <a:chExt cx="34606" cy="90360"/>
              </a:xfrm>
            </p:grpSpPr>
            <p:sp>
              <p:nvSpPr>
                <p:cNvPr id="553" name="Line"/>
                <p:cNvSpPr/>
                <p:nvPr/>
              </p:nvSpPr>
              <p:spPr>
                <a:xfrm flipH="1" flipV="1">
                  <a:off x="16976" y="22590"/>
                  <a:ext cx="654" cy="6777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54" name="Line"/>
                <p:cNvSpPr/>
                <p:nvPr/>
              </p:nvSpPr>
              <p:spPr>
                <a:xfrm flipH="1" rot="10800000">
                  <a:off x="0" y="0"/>
                  <a:ext cx="34607" cy="219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56" name="Rounded Rectangle"/>
              <p:cNvSpPr/>
              <p:nvPr/>
            </p:nvSpPr>
            <p:spPr>
              <a:xfrm rot="16200000">
                <a:off x="-3820" y="6750"/>
                <a:ext cx="44404" cy="3090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59" name="Group"/>
              <p:cNvGrpSpPr/>
              <p:nvPr/>
            </p:nvGrpSpPr>
            <p:grpSpPr>
              <a:xfrm rot="5400000">
                <a:off x="62443" y="-22979"/>
                <a:ext cx="34608" cy="90361"/>
                <a:chOff x="0" y="0"/>
                <a:chExt cx="34606" cy="90360"/>
              </a:xfrm>
            </p:grpSpPr>
            <p:sp>
              <p:nvSpPr>
                <p:cNvPr id="557" name="Line"/>
                <p:cNvSpPr/>
                <p:nvPr/>
              </p:nvSpPr>
              <p:spPr>
                <a:xfrm flipH="1" flipV="1">
                  <a:off x="16976" y="22590"/>
                  <a:ext cx="654" cy="6777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58" name="Line"/>
                <p:cNvSpPr/>
                <p:nvPr/>
              </p:nvSpPr>
              <p:spPr>
                <a:xfrm flipH="1" rot="10800000">
                  <a:off x="0" y="0"/>
                  <a:ext cx="34607" cy="219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581" name="Group"/>
          <p:cNvGrpSpPr/>
          <p:nvPr/>
        </p:nvGrpSpPr>
        <p:grpSpPr>
          <a:xfrm>
            <a:off x="4393851" y="2741938"/>
            <a:ext cx="838693" cy="451502"/>
            <a:chOff x="0" y="0"/>
            <a:chExt cx="838692" cy="451501"/>
          </a:xfrm>
        </p:grpSpPr>
        <p:sp>
          <p:nvSpPr>
            <p:cNvPr id="562" name="&lt;&lt;system&gt;&gt;…"/>
            <p:cNvSpPr/>
            <p:nvPr/>
          </p:nvSpPr>
          <p:spPr>
            <a:xfrm>
              <a:off x="0" y="0"/>
              <a:ext cx="838693" cy="304577"/>
            </a:xfrm>
            <a:prstGeom prst="roundRect">
              <a:avLst>
                <a:gd name="adj" fmla="val 9942"/>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5458">
                <a:defRPr sz="784">
                  <a:latin typeface="Helvetica Light"/>
                  <a:ea typeface="Helvetica Light"/>
                  <a:cs typeface="Helvetica Light"/>
                  <a:sym typeface="Helvetica Light"/>
                </a:defRPr>
              </a:pPr>
              <a:r>
                <a:t>&lt;&lt;system&gt;&gt;</a:t>
              </a:r>
            </a:p>
            <a:p>
              <a:pPr algn="ctr" defTabSz="335458">
                <a:defRPr sz="784">
                  <a:latin typeface="Helvetica Light"/>
                  <a:ea typeface="Helvetica Light"/>
                  <a:cs typeface="Helvetica Light"/>
                  <a:sym typeface="Helvetica Light"/>
                </a:defRPr>
              </a:pPr>
              <a:r>
                <a:t>SecurityMitigation</a:t>
              </a:r>
            </a:p>
          </p:txBody>
        </p:sp>
        <p:grpSp>
          <p:nvGrpSpPr>
            <p:cNvPr id="580" name="Group"/>
            <p:cNvGrpSpPr/>
            <p:nvPr/>
          </p:nvGrpSpPr>
          <p:grpSpPr>
            <a:xfrm flipH="1" rot="16200000">
              <a:off x="215572" y="184661"/>
              <a:ext cx="156710" cy="376973"/>
              <a:chOff x="0" y="0"/>
              <a:chExt cx="156709" cy="376971"/>
            </a:xfrm>
          </p:grpSpPr>
          <p:grpSp>
            <p:nvGrpSpPr>
              <p:cNvPr id="567" name="Group"/>
              <p:cNvGrpSpPr/>
              <p:nvPr/>
            </p:nvGrpSpPr>
            <p:grpSpPr>
              <a:xfrm>
                <a:off x="0" y="305971"/>
                <a:ext cx="156710" cy="71001"/>
                <a:chOff x="0" y="0"/>
                <a:chExt cx="156709" cy="71000"/>
              </a:xfrm>
            </p:grpSpPr>
            <p:pic>
              <p:nvPicPr>
                <p:cNvPr id="563" name="image22.png" descr="image22.png"/>
                <p:cNvPicPr>
                  <a:picLocks noChangeAspect="1"/>
                </p:cNvPicPr>
                <p:nvPr/>
              </p:nvPicPr>
              <p:blipFill>
                <a:blip r:embed="rId2">
                  <a:extLst/>
                </a:blip>
                <a:stretch>
                  <a:fillRect/>
                </a:stretch>
              </p:blipFill>
              <p:spPr>
                <a:xfrm rot="5400000">
                  <a:off x="-8876" y="8875"/>
                  <a:ext cx="71002" cy="53251"/>
                </a:xfrm>
                <a:prstGeom prst="rect">
                  <a:avLst/>
                </a:prstGeom>
                <a:ln w="12700" cap="flat">
                  <a:noFill/>
                  <a:miter lim="400000"/>
                </a:ln>
                <a:effectLst/>
              </p:spPr>
            </p:pic>
            <p:grpSp>
              <p:nvGrpSpPr>
                <p:cNvPr id="566" name="Group"/>
                <p:cNvGrpSpPr/>
                <p:nvPr/>
              </p:nvGrpSpPr>
              <p:grpSpPr>
                <a:xfrm rot="16200000">
                  <a:off x="83048" y="-20520"/>
                  <a:ext cx="35284" cy="112041"/>
                  <a:chOff x="0" y="0"/>
                  <a:chExt cx="35282" cy="112039"/>
                </a:xfrm>
              </p:grpSpPr>
              <p:sp>
                <p:nvSpPr>
                  <p:cNvPr id="564" name="Line"/>
                  <p:cNvSpPr/>
                  <p:nvPr/>
                </p:nvSpPr>
                <p:spPr>
                  <a:xfrm flipH="1">
                    <a:off x="19050" y="0"/>
                    <a:ext cx="1" cy="7704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65" name="Circle"/>
                  <p:cNvSpPr/>
                  <p:nvPr/>
                </p:nvSpPr>
                <p:spPr>
                  <a:xfrm>
                    <a:off x="0" y="76546"/>
                    <a:ext cx="35283" cy="35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568" name="Rounded Rectangle"/>
              <p:cNvSpPr/>
              <p:nvPr/>
            </p:nvSpPr>
            <p:spPr>
              <a:xfrm rot="16200000">
                <a:off x="-4600" y="165462"/>
                <a:ext cx="53473" cy="3721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71" name="Group"/>
              <p:cNvGrpSpPr/>
              <p:nvPr/>
            </p:nvGrpSpPr>
            <p:grpSpPr>
              <a:xfrm rot="5400000">
                <a:off x="70055" y="129661"/>
                <a:ext cx="41675" cy="108817"/>
                <a:chOff x="0" y="0"/>
                <a:chExt cx="41674" cy="108815"/>
              </a:xfrm>
            </p:grpSpPr>
            <p:sp>
              <p:nvSpPr>
                <p:cNvPr id="569" name="Line"/>
                <p:cNvSpPr/>
                <p:nvPr/>
              </p:nvSpPr>
              <p:spPr>
                <a:xfrm flipH="1" flipV="1">
                  <a:off x="20444" y="27204"/>
                  <a:ext cx="787" cy="816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70" name="Line"/>
                <p:cNvSpPr/>
                <p:nvPr/>
              </p:nvSpPr>
              <p:spPr>
                <a:xfrm flipH="1" rot="10800000">
                  <a:off x="0" y="-1"/>
                  <a:ext cx="41675" cy="2642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72" name="Rounded Rectangle"/>
              <p:cNvSpPr/>
              <p:nvPr/>
            </p:nvSpPr>
            <p:spPr>
              <a:xfrm rot="16200000">
                <a:off x="-4600" y="86796"/>
                <a:ext cx="53473" cy="37214"/>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75" name="Group"/>
              <p:cNvGrpSpPr/>
              <p:nvPr/>
            </p:nvGrpSpPr>
            <p:grpSpPr>
              <a:xfrm rot="5400000">
                <a:off x="73305" y="50994"/>
                <a:ext cx="41675" cy="108817"/>
                <a:chOff x="0" y="0"/>
                <a:chExt cx="41674" cy="108815"/>
              </a:xfrm>
            </p:grpSpPr>
            <p:sp>
              <p:nvSpPr>
                <p:cNvPr id="573" name="Line"/>
                <p:cNvSpPr/>
                <p:nvPr/>
              </p:nvSpPr>
              <p:spPr>
                <a:xfrm flipH="1" flipV="1">
                  <a:off x="20444" y="27204"/>
                  <a:ext cx="787" cy="816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74" name="Line"/>
                <p:cNvSpPr/>
                <p:nvPr/>
              </p:nvSpPr>
              <p:spPr>
                <a:xfrm flipH="1" rot="10800000">
                  <a:off x="0" y="-1"/>
                  <a:ext cx="41675" cy="2642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76" name="Rounded Rectangle"/>
              <p:cNvSpPr/>
              <p:nvPr/>
            </p:nvSpPr>
            <p:spPr>
              <a:xfrm rot="16200000">
                <a:off x="-4600" y="8128"/>
                <a:ext cx="53473" cy="3721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79" name="Group"/>
              <p:cNvGrpSpPr/>
              <p:nvPr/>
            </p:nvGrpSpPr>
            <p:grpSpPr>
              <a:xfrm rot="5400000">
                <a:off x="75197" y="-27673"/>
                <a:ext cx="41675" cy="108817"/>
                <a:chOff x="0" y="0"/>
                <a:chExt cx="41674" cy="108815"/>
              </a:xfrm>
            </p:grpSpPr>
            <p:sp>
              <p:nvSpPr>
                <p:cNvPr id="577" name="Line"/>
                <p:cNvSpPr/>
                <p:nvPr/>
              </p:nvSpPr>
              <p:spPr>
                <a:xfrm flipH="1" flipV="1">
                  <a:off x="20444" y="27204"/>
                  <a:ext cx="787" cy="816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78" name="Line"/>
                <p:cNvSpPr/>
                <p:nvPr/>
              </p:nvSpPr>
              <p:spPr>
                <a:xfrm flipH="1" rot="10800000">
                  <a:off x="0" y="-1"/>
                  <a:ext cx="41675" cy="2642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601" name="Group"/>
          <p:cNvGrpSpPr/>
          <p:nvPr/>
        </p:nvGrpSpPr>
        <p:grpSpPr>
          <a:xfrm>
            <a:off x="4662378" y="926421"/>
            <a:ext cx="759864" cy="429945"/>
            <a:chOff x="0" y="0"/>
            <a:chExt cx="759862" cy="429943"/>
          </a:xfrm>
        </p:grpSpPr>
        <p:sp>
          <p:nvSpPr>
            <p:cNvPr id="582" name="&lt;&lt;system&gt;&gt;…"/>
            <p:cNvSpPr/>
            <p:nvPr/>
          </p:nvSpPr>
          <p:spPr>
            <a:xfrm>
              <a:off x="0" y="0"/>
              <a:ext cx="759863" cy="293466"/>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SecurityManager</a:t>
              </a:r>
            </a:p>
          </p:txBody>
        </p:sp>
        <p:grpSp>
          <p:nvGrpSpPr>
            <p:cNvPr id="600" name="Group"/>
            <p:cNvGrpSpPr/>
            <p:nvPr/>
          </p:nvGrpSpPr>
          <p:grpSpPr>
            <a:xfrm flipH="1" rot="16200000">
              <a:off x="190281" y="194407"/>
              <a:ext cx="138326" cy="332748"/>
              <a:chOff x="0" y="0"/>
              <a:chExt cx="138324" cy="332746"/>
            </a:xfrm>
          </p:grpSpPr>
          <p:grpSp>
            <p:nvGrpSpPr>
              <p:cNvPr id="587" name="Group"/>
              <p:cNvGrpSpPr/>
              <p:nvPr/>
            </p:nvGrpSpPr>
            <p:grpSpPr>
              <a:xfrm>
                <a:off x="-1" y="270075"/>
                <a:ext cx="138326" cy="62672"/>
                <a:chOff x="0" y="0"/>
                <a:chExt cx="138324" cy="62670"/>
              </a:xfrm>
            </p:grpSpPr>
            <p:pic>
              <p:nvPicPr>
                <p:cNvPr id="583" name="image22.png" descr="image22.png"/>
                <p:cNvPicPr>
                  <a:picLocks noChangeAspect="1"/>
                </p:cNvPicPr>
                <p:nvPr/>
              </p:nvPicPr>
              <p:blipFill>
                <a:blip r:embed="rId2">
                  <a:extLst/>
                </a:blip>
                <a:stretch>
                  <a:fillRect/>
                </a:stretch>
              </p:blipFill>
              <p:spPr>
                <a:xfrm rot="5400000">
                  <a:off x="-7834" y="7833"/>
                  <a:ext cx="62672" cy="47005"/>
                </a:xfrm>
                <a:prstGeom prst="rect">
                  <a:avLst/>
                </a:prstGeom>
                <a:ln w="12700" cap="flat">
                  <a:noFill/>
                  <a:miter lim="400000"/>
                </a:ln>
                <a:effectLst/>
              </p:spPr>
            </p:pic>
            <p:grpSp>
              <p:nvGrpSpPr>
                <p:cNvPr id="586" name="Group"/>
                <p:cNvGrpSpPr/>
                <p:nvPr/>
              </p:nvGrpSpPr>
              <p:grpSpPr>
                <a:xfrm rot="16200000">
                  <a:off x="73305" y="-18113"/>
                  <a:ext cx="31144" cy="98897"/>
                  <a:chOff x="0" y="0"/>
                  <a:chExt cx="31143" cy="98895"/>
                </a:xfrm>
              </p:grpSpPr>
              <p:sp>
                <p:nvSpPr>
                  <p:cNvPr id="584" name="Line"/>
                  <p:cNvSpPr/>
                  <p:nvPr/>
                </p:nvSpPr>
                <p:spPr>
                  <a:xfrm flipH="1">
                    <a:off x="16815" y="0"/>
                    <a:ext cx="1" cy="6800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585" name="Circle"/>
                  <p:cNvSpPr/>
                  <p:nvPr/>
                </p:nvSpPr>
                <p:spPr>
                  <a:xfrm>
                    <a:off x="0" y="67566"/>
                    <a:ext cx="31144" cy="313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588" name="Rounded Rectangle"/>
              <p:cNvSpPr/>
              <p:nvPr/>
            </p:nvSpPr>
            <p:spPr>
              <a:xfrm rot="16200000">
                <a:off x="-4060" y="146051"/>
                <a:ext cx="47199" cy="3284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91" name="Group"/>
              <p:cNvGrpSpPr/>
              <p:nvPr/>
            </p:nvGrpSpPr>
            <p:grpSpPr>
              <a:xfrm rot="5400000">
                <a:off x="61836" y="114450"/>
                <a:ext cx="36786" cy="96051"/>
                <a:chOff x="0" y="0"/>
                <a:chExt cx="36785" cy="96049"/>
              </a:xfrm>
            </p:grpSpPr>
            <p:sp>
              <p:nvSpPr>
                <p:cNvPr id="589"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90"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92" name="Rounded Rectangle"/>
              <p:cNvSpPr/>
              <p:nvPr/>
            </p:nvSpPr>
            <p:spPr>
              <a:xfrm rot="16200000">
                <a:off x="-4060" y="76613"/>
                <a:ext cx="47199" cy="3284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95" name="Group"/>
              <p:cNvGrpSpPr/>
              <p:nvPr/>
            </p:nvGrpSpPr>
            <p:grpSpPr>
              <a:xfrm rot="5400000">
                <a:off x="64705" y="45012"/>
                <a:ext cx="36786" cy="96051"/>
                <a:chOff x="0" y="0"/>
                <a:chExt cx="36785" cy="96049"/>
              </a:xfrm>
            </p:grpSpPr>
            <p:sp>
              <p:nvSpPr>
                <p:cNvPr id="593"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94"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596" name="Rounded Rectangle"/>
              <p:cNvSpPr/>
              <p:nvPr/>
            </p:nvSpPr>
            <p:spPr>
              <a:xfrm rot="16200000">
                <a:off x="-4060" y="7175"/>
                <a:ext cx="47199" cy="3284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599" name="Group"/>
              <p:cNvGrpSpPr/>
              <p:nvPr/>
            </p:nvGrpSpPr>
            <p:grpSpPr>
              <a:xfrm rot="5400000">
                <a:off x="66375" y="-24426"/>
                <a:ext cx="36786" cy="96051"/>
                <a:chOff x="0" y="0"/>
                <a:chExt cx="36785" cy="96049"/>
              </a:xfrm>
            </p:grpSpPr>
            <p:sp>
              <p:nvSpPr>
                <p:cNvPr id="597"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598"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621" name="Group"/>
          <p:cNvGrpSpPr/>
          <p:nvPr/>
        </p:nvGrpSpPr>
        <p:grpSpPr>
          <a:xfrm>
            <a:off x="5399505" y="92372"/>
            <a:ext cx="832595" cy="429944"/>
            <a:chOff x="0" y="0"/>
            <a:chExt cx="832594" cy="429943"/>
          </a:xfrm>
        </p:grpSpPr>
        <p:sp>
          <p:nvSpPr>
            <p:cNvPr id="602" name="&lt;&lt;system&gt;&gt;…"/>
            <p:cNvSpPr/>
            <p:nvPr/>
          </p:nvSpPr>
          <p:spPr>
            <a:xfrm>
              <a:off x="0" y="0"/>
              <a:ext cx="832595" cy="293466"/>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8881">
                <a:defRPr sz="693">
                  <a:latin typeface="Helvetica Light"/>
                  <a:ea typeface="Helvetica Light"/>
                  <a:cs typeface="Helvetica Light"/>
                  <a:sym typeface="Helvetica Light"/>
                </a:defRPr>
              </a:pPr>
              <a:r>
                <a:t>&lt;&lt;system&gt;&gt;</a:t>
              </a:r>
            </a:p>
            <a:p>
              <a:pPr algn="ctr" defTabSz="338881">
                <a:defRPr sz="693">
                  <a:latin typeface="Helvetica Light"/>
                  <a:ea typeface="Helvetica Light"/>
                  <a:cs typeface="Helvetica Light"/>
                  <a:sym typeface="Helvetica Light"/>
                </a:defRPr>
              </a:pPr>
              <a:r>
                <a:t>ConsumerCodeGen</a:t>
              </a:r>
            </a:p>
          </p:txBody>
        </p:sp>
        <p:grpSp>
          <p:nvGrpSpPr>
            <p:cNvPr id="620" name="Group"/>
            <p:cNvGrpSpPr/>
            <p:nvPr/>
          </p:nvGrpSpPr>
          <p:grpSpPr>
            <a:xfrm flipH="1" rot="16200000">
              <a:off x="190281" y="194407"/>
              <a:ext cx="138326" cy="332748"/>
              <a:chOff x="0" y="0"/>
              <a:chExt cx="138324" cy="332746"/>
            </a:xfrm>
          </p:grpSpPr>
          <p:grpSp>
            <p:nvGrpSpPr>
              <p:cNvPr id="607" name="Group"/>
              <p:cNvGrpSpPr/>
              <p:nvPr/>
            </p:nvGrpSpPr>
            <p:grpSpPr>
              <a:xfrm>
                <a:off x="-1" y="270075"/>
                <a:ext cx="138326" cy="62672"/>
                <a:chOff x="0" y="0"/>
                <a:chExt cx="138324" cy="62670"/>
              </a:xfrm>
            </p:grpSpPr>
            <p:pic>
              <p:nvPicPr>
                <p:cNvPr id="603" name="image22.png" descr="image22.png"/>
                <p:cNvPicPr>
                  <a:picLocks noChangeAspect="1"/>
                </p:cNvPicPr>
                <p:nvPr/>
              </p:nvPicPr>
              <p:blipFill>
                <a:blip r:embed="rId2">
                  <a:extLst/>
                </a:blip>
                <a:stretch>
                  <a:fillRect/>
                </a:stretch>
              </p:blipFill>
              <p:spPr>
                <a:xfrm rot="5400000">
                  <a:off x="-7834" y="7833"/>
                  <a:ext cx="62672" cy="47005"/>
                </a:xfrm>
                <a:prstGeom prst="rect">
                  <a:avLst/>
                </a:prstGeom>
                <a:ln w="12700" cap="flat">
                  <a:noFill/>
                  <a:miter lim="400000"/>
                </a:ln>
                <a:effectLst/>
              </p:spPr>
            </p:pic>
            <p:grpSp>
              <p:nvGrpSpPr>
                <p:cNvPr id="606" name="Group"/>
                <p:cNvGrpSpPr/>
                <p:nvPr/>
              </p:nvGrpSpPr>
              <p:grpSpPr>
                <a:xfrm rot="16200000">
                  <a:off x="73305" y="-18113"/>
                  <a:ext cx="31144" cy="98897"/>
                  <a:chOff x="0" y="0"/>
                  <a:chExt cx="31143" cy="98895"/>
                </a:xfrm>
              </p:grpSpPr>
              <p:sp>
                <p:nvSpPr>
                  <p:cNvPr id="604" name="Line"/>
                  <p:cNvSpPr/>
                  <p:nvPr/>
                </p:nvSpPr>
                <p:spPr>
                  <a:xfrm flipH="1">
                    <a:off x="16815" y="0"/>
                    <a:ext cx="1" cy="6800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05" name="Circle"/>
                  <p:cNvSpPr/>
                  <p:nvPr/>
                </p:nvSpPr>
                <p:spPr>
                  <a:xfrm>
                    <a:off x="0" y="67566"/>
                    <a:ext cx="31144" cy="313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608" name="Rounded Rectangle"/>
              <p:cNvSpPr/>
              <p:nvPr/>
            </p:nvSpPr>
            <p:spPr>
              <a:xfrm rot="16200000">
                <a:off x="-4060" y="146051"/>
                <a:ext cx="47199" cy="3284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11" name="Group"/>
              <p:cNvGrpSpPr/>
              <p:nvPr/>
            </p:nvGrpSpPr>
            <p:grpSpPr>
              <a:xfrm rot="5400000">
                <a:off x="61836" y="114450"/>
                <a:ext cx="36786" cy="96051"/>
                <a:chOff x="0" y="0"/>
                <a:chExt cx="36785" cy="96049"/>
              </a:xfrm>
            </p:grpSpPr>
            <p:sp>
              <p:nvSpPr>
                <p:cNvPr id="609"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10"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12" name="Rounded Rectangle"/>
              <p:cNvSpPr/>
              <p:nvPr/>
            </p:nvSpPr>
            <p:spPr>
              <a:xfrm rot="16200000">
                <a:off x="-4060" y="76613"/>
                <a:ext cx="47199" cy="3284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15" name="Group"/>
              <p:cNvGrpSpPr/>
              <p:nvPr/>
            </p:nvGrpSpPr>
            <p:grpSpPr>
              <a:xfrm rot="5400000">
                <a:off x="64705" y="45012"/>
                <a:ext cx="36786" cy="96051"/>
                <a:chOff x="0" y="0"/>
                <a:chExt cx="36785" cy="96049"/>
              </a:xfrm>
            </p:grpSpPr>
            <p:sp>
              <p:nvSpPr>
                <p:cNvPr id="613"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14"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16" name="Rounded Rectangle"/>
              <p:cNvSpPr/>
              <p:nvPr/>
            </p:nvSpPr>
            <p:spPr>
              <a:xfrm rot="16200000">
                <a:off x="-4060" y="7175"/>
                <a:ext cx="47199" cy="3284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19" name="Group"/>
              <p:cNvGrpSpPr/>
              <p:nvPr/>
            </p:nvGrpSpPr>
            <p:grpSpPr>
              <a:xfrm rot="5400000">
                <a:off x="66375" y="-24426"/>
                <a:ext cx="36786" cy="96051"/>
                <a:chOff x="0" y="0"/>
                <a:chExt cx="36785" cy="96049"/>
              </a:xfrm>
            </p:grpSpPr>
            <p:sp>
              <p:nvSpPr>
                <p:cNvPr id="617"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18"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641" name="Group"/>
          <p:cNvGrpSpPr/>
          <p:nvPr/>
        </p:nvGrpSpPr>
        <p:grpSpPr>
          <a:xfrm>
            <a:off x="3857647" y="916917"/>
            <a:ext cx="732992" cy="429944"/>
            <a:chOff x="0" y="0"/>
            <a:chExt cx="732990" cy="429943"/>
          </a:xfrm>
        </p:grpSpPr>
        <p:sp>
          <p:nvSpPr>
            <p:cNvPr id="622" name="&lt;&lt;system&gt;&gt;…"/>
            <p:cNvSpPr/>
            <p:nvPr/>
          </p:nvSpPr>
          <p:spPr>
            <a:xfrm>
              <a:off x="0" y="0"/>
              <a:ext cx="732991" cy="293466"/>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SafetyManager</a:t>
              </a:r>
            </a:p>
          </p:txBody>
        </p:sp>
        <p:grpSp>
          <p:nvGrpSpPr>
            <p:cNvPr id="640" name="Group"/>
            <p:cNvGrpSpPr/>
            <p:nvPr/>
          </p:nvGrpSpPr>
          <p:grpSpPr>
            <a:xfrm flipH="1" rot="16200000">
              <a:off x="251088" y="194407"/>
              <a:ext cx="138326" cy="332748"/>
              <a:chOff x="0" y="0"/>
              <a:chExt cx="138324" cy="332746"/>
            </a:xfrm>
          </p:grpSpPr>
          <p:grpSp>
            <p:nvGrpSpPr>
              <p:cNvPr id="627" name="Group"/>
              <p:cNvGrpSpPr/>
              <p:nvPr/>
            </p:nvGrpSpPr>
            <p:grpSpPr>
              <a:xfrm>
                <a:off x="-1" y="270075"/>
                <a:ext cx="138326" cy="62672"/>
                <a:chOff x="0" y="0"/>
                <a:chExt cx="138324" cy="62670"/>
              </a:xfrm>
            </p:grpSpPr>
            <p:pic>
              <p:nvPicPr>
                <p:cNvPr id="623" name="image22.png" descr="image22.png"/>
                <p:cNvPicPr>
                  <a:picLocks noChangeAspect="1"/>
                </p:cNvPicPr>
                <p:nvPr/>
              </p:nvPicPr>
              <p:blipFill>
                <a:blip r:embed="rId2">
                  <a:extLst/>
                </a:blip>
                <a:stretch>
                  <a:fillRect/>
                </a:stretch>
              </p:blipFill>
              <p:spPr>
                <a:xfrm rot="5400000">
                  <a:off x="-7834" y="7833"/>
                  <a:ext cx="62671" cy="47004"/>
                </a:xfrm>
                <a:prstGeom prst="rect">
                  <a:avLst/>
                </a:prstGeom>
                <a:ln w="12700" cap="flat">
                  <a:noFill/>
                  <a:miter lim="400000"/>
                </a:ln>
                <a:effectLst/>
              </p:spPr>
            </p:pic>
            <p:grpSp>
              <p:nvGrpSpPr>
                <p:cNvPr id="626" name="Group"/>
                <p:cNvGrpSpPr/>
                <p:nvPr/>
              </p:nvGrpSpPr>
              <p:grpSpPr>
                <a:xfrm rot="16200000">
                  <a:off x="73305" y="-18113"/>
                  <a:ext cx="31144" cy="98897"/>
                  <a:chOff x="0" y="0"/>
                  <a:chExt cx="31143" cy="98895"/>
                </a:xfrm>
              </p:grpSpPr>
              <p:sp>
                <p:nvSpPr>
                  <p:cNvPr id="624" name="Line"/>
                  <p:cNvSpPr/>
                  <p:nvPr/>
                </p:nvSpPr>
                <p:spPr>
                  <a:xfrm flipH="1">
                    <a:off x="16815" y="0"/>
                    <a:ext cx="1" cy="6800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25" name="Circle"/>
                  <p:cNvSpPr/>
                  <p:nvPr/>
                </p:nvSpPr>
                <p:spPr>
                  <a:xfrm>
                    <a:off x="0" y="67566"/>
                    <a:ext cx="31144" cy="313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628" name="Rounded Rectangle"/>
              <p:cNvSpPr/>
              <p:nvPr/>
            </p:nvSpPr>
            <p:spPr>
              <a:xfrm rot="16200000">
                <a:off x="-4060" y="146051"/>
                <a:ext cx="47199" cy="3284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31" name="Group"/>
              <p:cNvGrpSpPr/>
              <p:nvPr/>
            </p:nvGrpSpPr>
            <p:grpSpPr>
              <a:xfrm rot="5400000">
                <a:off x="61836" y="114450"/>
                <a:ext cx="36786" cy="96050"/>
                <a:chOff x="0" y="0"/>
                <a:chExt cx="36785" cy="96049"/>
              </a:xfrm>
            </p:grpSpPr>
            <p:sp>
              <p:nvSpPr>
                <p:cNvPr id="629"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30"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32" name="Rounded Rectangle"/>
              <p:cNvSpPr/>
              <p:nvPr/>
            </p:nvSpPr>
            <p:spPr>
              <a:xfrm rot="16200000">
                <a:off x="-4060" y="76613"/>
                <a:ext cx="47199" cy="3284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35" name="Group"/>
              <p:cNvGrpSpPr/>
              <p:nvPr/>
            </p:nvGrpSpPr>
            <p:grpSpPr>
              <a:xfrm rot="5400000">
                <a:off x="64705" y="45012"/>
                <a:ext cx="36786" cy="96051"/>
                <a:chOff x="0" y="0"/>
                <a:chExt cx="36785" cy="96049"/>
              </a:xfrm>
            </p:grpSpPr>
            <p:sp>
              <p:nvSpPr>
                <p:cNvPr id="633"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34"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36" name="Rounded Rectangle"/>
              <p:cNvSpPr/>
              <p:nvPr/>
            </p:nvSpPr>
            <p:spPr>
              <a:xfrm rot="16200000">
                <a:off x="-4060" y="7175"/>
                <a:ext cx="47199" cy="3284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39" name="Group"/>
              <p:cNvGrpSpPr/>
              <p:nvPr/>
            </p:nvGrpSpPr>
            <p:grpSpPr>
              <a:xfrm rot="5400000">
                <a:off x="66375" y="-24426"/>
                <a:ext cx="36786" cy="96051"/>
                <a:chOff x="0" y="0"/>
                <a:chExt cx="36785" cy="96049"/>
              </a:xfrm>
            </p:grpSpPr>
            <p:sp>
              <p:nvSpPr>
                <p:cNvPr id="637" name="Line"/>
                <p:cNvSpPr/>
                <p:nvPr/>
              </p:nvSpPr>
              <p:spPr>
                <a:xfrm flipH="1" flipV="1">
                  <a:off x="18045" y="24012"/>
                  <a:ext cx="695" cy="7203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38" name="Line"/>
                <p:cNvSpPr/>
                <p:nvPr/>
              </p:nvSpPr>
              <p:spPr>
                <a:xfrm flipH="1" rot="10800000">
                  <a:off x="0" y="0"/>
                  <a:ext cx="36786" cy="2332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661" name="Group"/>
          <p:cNvGrpSpPr/>
          <p:nvPr/>
        </p:nvGrpSpPr>
        <p:grpSpPr>
          <a:xfrm>
            <a:off x="4676495" y="1824483"/>
            <a:ext cx="702435" cy="446825"/>
            <a:chOff x="0" y="0"/>
            <a:chExt cx="702434" cy="446824"/>
          </a:xfrm>
        </p:grpSpPr>
        <p:sp>
          <p:nvSpPr>
            <p:cNvPr id="642" name="&lt;&lt;system&gt;&gt;…"/>
            <p:cNvSpPr/>
            <p:nvPr/>
          </p:nvSpPr>
          <p:spPr>
            <a:xfrm>
              <a:off x="0" y="0"/>
              <a:ext cx="702435" cy="304988"/>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Choreography</a:t>
              </a:r>
            </a:p>
          </p:txBody>
        </p:sp>
        <p:grpSp>
          <p:nvGrpSpPr>
            <p:cNvPr id="660" name="Group"/>
            <p:cNvGrpSpPr/>
            <p:nvPr/>
          </p:nvGrpSpPr>
          <p:grpSpPr>
            <a:xfrm flipH="1" rot="16200000">
              <a:off x="346035" y="202040"/>
              <a:ext cx="143757" cy="345813"/>
              <a:chOff x="0" y="0"/>
              <a:chExt cx="143756" cy="345811"/>
            </a:xfrm>
          </p:grpSpPr>
          <p:grpSp>
            <p:nvGrpSpPr>
              <p:cNvPr id="647" name="Group"/>
              <p:cNvGrpSpPr/>
              <p:nvPr/>
            </p:nvGrpSpPr>
            <p:grpSpPr>
              <a:xfrm>
                <a:off x="0" y="280679"/>
                <a:ext cx="143757" cy="65133"/>
                <a:chOff x="0" y="0"/>
                <a:chExt cx="143756" cy="65131"/>
              </a:xfrm>
            </p:grpSpPr>
            <p:pic>
              <p:nvPicPr>
                <p:cNvPr id="643"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646" name="Group"/>
                <p:cNvGrpSpPr/>
                <p:nvPr/>
              </p:nvGrpSpPr>
              <p:grpSpPr>
                <a:xfrm rot="16200000">
                  <a:off x="76183" y="-18824"/>
                  <a:ext cx="32367" cy="102780"/>
                  <a:chOff x="0" y="0"/>
                  <a:chExt cx="32366" cy="102778"/>
                </a:xfrm>
              </p:grpSpPr>
              <p:sp>
                <p:nvSpPr>
                  <p:cNvPr id="644"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45"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648"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51" name="Group"/>
              <p:cNvGrpSpPr/>
              <p:nvPr/>
            </p:nvGrpSpPr>
            <p:grpSpPr>
              <a:xfrm rot="5400000">
                <a:off x="64264" y="118943"/>
                <a:ext cx="38231" cy="99823"/>
                <a:chOff x="0" y="0"/>
                <a:chExt cx="38229" cy="99821"/>
              </a:xfrm>
            </p:grpSpPr>
            <p:sp>
              <p:nvSpPr>
                <p:cNvPr id="649"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50"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52"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55" name="Group"/>
              <p:cNvGrpSpPr/>
              <p:nvPr/>
            </p:nvGrpSpPr>
            <p:grpSpPr>
              <a:xfrm rot="5400000">
                <a:off x="67245" y="46779"/>
                <a:ext cx="38231" cy="99822"/>
                <a:chOff x="0" y="0"/>
                <a:chExt cx="38229" cy="99821"/>
              </a:xfrm>
            </p:grpSpPr>
            <p:sp>
              <p:nvSpPr>
                <p:cNvPr id="653"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54"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56"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59" name="Group"/>
              <p:cNvGrpSpPr/>
              <p:nvPr/>
            </p:nvGrpSpPr>
            <p:grpSpPr>
              <a:xfrm rot="5400000">
                <a:off x="68981" y="-25385"/>
                <a:ext cx="38230" cy="99822"/>
                <a:chOff x="0" y="0"/>
                <a:chExt cx="38229" cy="99821"/>
              </a:xfrm>
            </p:grpSpPr>
            <p:sp>
              <p:nvSpPr>
                <p:cNvPr id="657"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58"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668" name="Group"/>
          <p:cNvGrpSpPr/>
          <p:nvPr/>
        </p:nvGrpSpPr>
        <p:grpSpPr>
          <a:xfrm>
            <a:off x="2938826" y="5152004"/>
            <a:ext cx="723787" cy="463412"/>
            <a:chOff x="0" y="0"/>
            <a:chExt cx="723786" cy="463411"/>
          </a:xfrm>
        </p:grpSpPr>
        <p:sp>
          <p:nvSpPr>
            <p:cNvPr id="662" name="&lt;&lt;system&gt;&gt;…"/>
            <p:cNvSpPr/>
            <p:nvPr/>
          </p:nvSpPr>
          <p:spPr>
            <a:xfrm>
              <a:off x="0" y="143268"/>
              <a:ext cx="723787" cy="320144"/>
            </a:xfrm>
            <a:prstGeom prst="roundRect">
              <a:avLst>
                <a:gd name="adj" fmla="val 14854"/>
              </a:avLst>
            </a:prstGeom>
            <a:solidFill>
              <a:srgbClr val="0096FF"/>
            </a:solidFill>
            <a:ln w="3175" cap="flat">
              <a:noFill/>
              <a:miter lim="400000"/>
            </a:ln>
            <a:effectLst>
              <a:outerShdw sx="100000" sy="100000" kx="0" ky="0" algn="b" rotWithShape="0" blurRad="0" dist="0" dir="540000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ServiceRegistry </a:t>
              </a:r>
            </a:p>
          </p:txBody>
        </p:sp>
        <p:grpSp>
          <p:nvGrpSpPr>
            <p:cNvPr id="667" name="Group"/>
            <p:cNvGrpSpPr/>
            <p:nvPr/>
          </p:nvGrpSpPr>
          <p:grpSpPr>
            <a:xfrm rot="16200000">
              <a:off x="149008" y="47333"/>
              <a:ext cx="149002" cy="54336"/>
              <a:chOff x="0" y="0"/>
              <a:chExt cx="149001" cy="54335"/>
            </a:xfrm>
          </p:grpSpPr>
          <p:sp>
            <p:nvSpPr>
              <p:cNvPr id="663" name="Rounded Rectangle"/>
              <p:cNvSpPr/>
              <p:nvPr/>
            </p:nvSpPr>
            <p:spPr>
              <a:xfrm rot="16200000">
                <a:off x="-8261" y="8260"/>
                <a:ext cx="54337" cy="3781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66" name="Group"/>
              <p:cNvGrpSpPr/>
              <p:nvPr/>
            </p:nvGrpSpPr>
            <p:grpSpPr>
              <a:xfrm rot="16200000">
                <a:off x="74150" y="-29758"/>
                <a:ext cx="35854" cy="113851"/>
                <a:chOff x="0" y="0"/>
                <a:chExt cx="35852" cy="113849"/>
              </a:xfrm>
            </p:grpSpPr>
            <p:sp>
              <p:nvSpPr>
                <p:cNvPr id="664" name="Line"/>
                <p:cNvSpPr/>
                <p:nvPr/>
              </p:nvSpPr>
              <p:spPr>
                <a:xfrm flipH="1">
                  <a:off x="19358" y="0"/>
                  <a:ext cx="1" cy="7829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65" name="Circle"/>
                <p:cNvSpPr/>
                <p:nvPr/>
              </p:nvSpPr>
              <p:spPr>
                <a:xfrm>
                  <a:off x="0" y="77783"/>
                  <a:ext cx="35853" cy="36067"/>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684" name="Group"/>
          <p:cNvGrpSpPr/>
          <p:nvPr/>
        </p:nvGrpSpPr>
        <p:grpSpPr>
          <a:xfrm>
            <a:off x="3719410" y="5168192"/>
            <a:ext cx="625198" cy="446825"/>
            <a:chOff x="0" y="0"/>
            <a:chExt cx="625197" cy="446824"/>
          </a:xfrm>
        </p:grpSpPr>
        <p:sp>
          <p:nvSpPr>
            <p:cNvPr id="669" name="&lt;&lt;system&gt;&gt;…"/>
            <p:cNvSpPr/>
            <p:nvPr/>
          </p:nvSpPr>
          <p:spPr>
            <a:xfrm>
              <a:off x="0" y="133223"/>
              <a:ext cx="625198" cy="313602"/>
            </a:xfrm>
            <a:prstGeom prst="roundRect">
              <a:avLst>
                <a:gd name="adj" fmla="val 14962"/>
              </a:avLst>
            </a:prstGeom>
            <a:solidFill>
              <a:srgbClr val="EE220C"/>
            </a:solidFill>
            <a:ln w="3175" cap="flat">
              <a:noFill/>
              <a:miter lim="400000"/>
            </a:ln>
            <a:effectLst>
              <a:outerShdw sx="100000" sy="100000" kx="0" ky="0" algn="b" rotWithShape="0" blurRad="0" dist="0" dir="540000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Authorisation</a:t>
              </a:r>
            </a:p>
          </p:txBody>
        </p:sp>
        <p:sp>
          <p:nvSpPr>
            <p:cNvPr id="670" name="Rounded Rectangle"/>
            <p:cNvSpPr/>
            <p:nvPr/>
          </p:nvSpPr>
          <p:spPr>
            <a:xfrm flipH="1" rot="10800000">
              <a:off x="67489" y="103777"/>
              <a:ext cx="51474" cy="3582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73" name="Group"/>
            <p:cNvGrpSpPr/>
            <p:nvPr/>
          </p:nvGrpSpPr>
          <p:grpSpPr>
            <a:xfrm flipH="1">
              <a:off x="73168" y="-1"/>
              <a:ext cx="40117" cy="104750"/>
              <a:chOff x="0" y="0"/>
              <a:chExt cx="40116" cy="104748"/>
            </a:xfrm>
          </p:grpSpPr>
          <p:sp>
            <p:nvSpPr>
              <p:cNvPr id="671" name="Line"/>
              <p:cNvSpPr/>
              <p:nvPr/>
            </p:nvSpPr>
            <p:spPr>
              <a:xfrm flipH="1" flipV="1">
                <a:off x="19679" y="26187"/>
                <a:ext cx="758" cy="785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72" name="Line"/>
              <p:cNvSpPr/>
              <p:nvPr/>
            </p:nvSpPr>
            <p:spPr>
              <a:xfrm flipH="1" rot="10800000">
                <a:off x="0" y="0"/>
                <a:ext cx="40117" cy="2544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678" name="Group"/>
            <p:cNvGrpSpPr/>
            <p:nvPr/>
          </p:nvGrpSpPr>
          <p:grpSpPr>
            <a:xfrm>
              <a:off x="183562" y="1259"/>
              <a:ext cx="51474" cy="138434"/>
              <a:chOff x="0" y="0"/>
              <a:chExt cx="51472" cy="138432"/>
            </a:xfrm>
          </p:grpSpPr>
          <p:sp>
            <p:nvSpPr>
              <p:cNvPr id="674" name="Rounded Rectangle"/>
              <p:cNvSpPr/>
              <p:nvPr/>
            </p:nvSpPr>
            <p:spPr>
              <a:xfrm flipH="1" rot="10800000">
                <a:off x="0" y="102610"/>
                <a:ext cx="51473" cy="3582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77" name="Group"/>
              <p:cNvGrpSpPr/>
              <p:nvPr/>
            </p:nvGrpSpPr>
            <p:grpSpPr>
              <a:xfrm flipH="1" rot="10800000">
                <a:off x="8754" y="-1"/>
                <a:ext cx="33965" cy="107853"/>
                <a:chOff x="0" y="0"/>
                <a:chExt cx="33963" cy="107851"/>
              </a:xfrm>
            </p:grpSpPr>
            <p:sp>
              <p:nvSpPr>
                <p:cNvPr id="675" name="Line"/>
                <p:cNvSpPr/>
                <p:nvPr/>
              </p:nvSpPr>
              <p:spPr>
                <a:xfrm flipH="1">
                  <a:off x="18338" y="0"/>
                  <a:ext cx="1" cy="741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76" name="Circle"/>
                <p:cNvSpPr/>
                <p:nvPr/>
              </p:nvSpPr>
              <p:spPr>
                <a:xfrm>
                  <a:off x="0" y="73684"/>
                  <a:ext cx="33964" cy="3416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683" name="Group"/>
            <p:cNvGrpSpPr/>
            <p:nvPr/>
          </p:nvGrpSpPr>
          <p:grpSpPr>
            <a:xfrm>
              <a:off x="299374" y="4026"/>
              <a:ext cx="51474" cy="138434"/>
              <a:chOff x="0" y="0"/>
              <a:chExt cx="51472" cy="138432"/>
            </a:xfrm>
          </p:grpSpPr>
          <p:sp>
            <p:nvSpPr>
              <p:cNvPr id="679" name="Rounded Rectangle"/>
              <p:cNvSpPr/>
              <p:nvPr/>
            </p:nvSpPr>
            <p:spPr>
              <a:xfrm flipH="1" rot="10800000">
                <a:off x="0" y="102610"/>
                <a:ext cx="51473" cy="3582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82" name="Group"/>
              <p:cNvGrpSpPr/>
              <p:nvPr/>
            </p:nvGrpSpPr>
            <p:grpSpPr>
              <a:xfrm flipH="1" rot="10800000">
                <a:off x="8754" y="-1"/>
                <a:ext cx="33965" cy="107853"/>
                <a:chOff x="0" y="0"/>
                <a:chExt cx="33963" cy="107851"/>
              </a:xfrm>
            </p:grpSpPr>
            <p:sp>
              <p:nvSpPr>
                <p:cNvPr id="680" name="Line"/>
                <p:cNvSpPr/>
                <p:nvPr/>
              </p:nvSpPr>
              <p:spPr>
                <a:xfrm flipH="1">
                  <a:off x="18338" y="0"/>
                  <a:ext cx="1" cy="741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81" name="Circle"/>
                <p:cNvSpPr/>
                <p:nvPr/>
              </p:nvSpPr>
              <p:spPr>
                <a:xfrm>
                  <a:off x="0" y="73684"/>
                  <a:ext cx="33964" cy="3416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699" name="Group"/>
          <p:cNvGrpSpPr/>
          <p:nvPr/>
        </p:nvGrpSpPr>
        <p:grpSpPr>
          <a:xfrm>
            <a:off x="4390976" y="5172060"/>
            <a:ext cx="590367" cy="446826"/>
            <a:chOff x="0" y="0"/>
            <a:chExt cx="590365" cy="446824"/>
          </a:xfrm>
        </p:grpSpPr>
        <p:sp>
          <p:nvSpPr>
            <p:cNvPr id="685" name="&lt;&lt;system&gt;&gt;…"/>
            <p:cNvSpPr/>
            <p:nvPr/>
          </p:nvSpPr>
          <p:spPr>
            <a:xfrm>
              <a:off x="0" y="143502"/>
              <a:ext cx="590366" cy="303323"/>
            </a:xfrm>
            <a:prstGeom prst="roundRect">
              <a:avLst>
                <a:gd name="adj" fmla="val 14854"/>
              </a:avLst>
            </a:prstGeom>
            <a:solidFill>
              <a:srgbClr val="70BF41"/>
            </a:solidFill>
            <a:ln w="3175" cap="flat">
              <a:noFill/>
              <a:miter lim="400000"/>
            </a:ln>
            <a:effectLst>
              <a:outerShdw sx="100000" sy="100000" kx="0" ky="0" algn="b" rotWithShape="0" blurRad="0" dist="0" dir="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297805">
                <a:defRPr sz="696">
                  <a:latin typeface="Helvetica Light"/>
                  <a:ea typeface="Helvetica Light"/>
                  <a:cs typeface="Helvetica Light"/>
                  <a:sym typeface="Helvetica Light"/>
                </a:defRPr>
              </a:pPr>
              <a:r>
                <a:t>&lt;&lt;system&gt;&gt;</a:t>
              </a:r>
            </a:p>
            <a:p>
              <a:pPr algn="ctr" defTabSz="297805">
                <a:defRPr sz="696">
                  <a:latin typeface="Helvetica Light"/>
                  <a:ea typeface="Helvetica Light"/>
                  <a:cs typeface="Helvetica Light"/>
                  <a:sym typeface="Helvetica Light"/>
                </a:defRPr>
              </a:pPr>
              <a:r>
                <a:t>Orchestration </a:t>
              </a:r>
            </a:p>
          </p:txBody>
        </p:sp>
        <p:grpSp>
          <p:nvGrpSpPr>
            <p:cNvPr id="698" name="Group"/>
            <p:cNvGrpSpPr/>
            <p:nvPr/>
          </p:nvGrpSpPr>
          <p:grpSpPr>
            <a:xfrm rot="16200000">
              <a:off x="109980" y="-50676"/>
              <a:ext cx="151164" cy="252516"/>
              <a:chOff x="0" y="0"/>
              <a:chExt cx="151163" cy="252514"/>
            </a:xfrm>
          </p:grpSpPr>
          <p:sp>
            <p:nvSpPr>
              <p:cNvPr id="686" name="Rounded Rectangle"/>
              <p:cNvSpPr/>
              <p:nvPr/>
            </p:nvSpPr>
            <p:spPr>
              <a:xfrm rot="16200000">
                <a:off x="-6040" y="7826"/>
                <a:ext cx="51482" cy="3582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689" name="Group"/>
              <p:cNvGrpSpPr/>
              <p:nvPr/>
            </p:nvGrpSpPr>
            <p:grpSpPr>
              <a:xfrm rot="5400000">
                <a:off x="68964" y="-26642"/>
                <a:ext cx="40124" cy="104765"/>
                <a:chOff x="0" y="0"/>
                <a:chExt cx="40122" cy="104764"/>
              </a:xfrm>
            </p:grpSpPr>
            <p:sp>
              <p:nvSpPr>
                <p:cNvPr id="687" name="Line"/>
                <p:cNvSpPr/>
                <p:nvPr/>
              </p:nvSpPr>
              <p:spPr>
                <a:xfrm flipH="1" flipV="1">
                  <a:off x="19683" y="26191"/>
                  <a:ext cx="757" cy="78574"/>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688" name="Line"/>
                <p:cNvSpPr/>
                <p:nvPr/>
              </p:nvSpPr>
              <p:spPr>
                <a:xfrm flipH="1" rot="10800000">
                  <a:off x="0" y="0"/>
                  <a:ext cx="40123" cy="2544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690" name="Rounded Rectangle"/>
              <p:cNvSpPr/>
              <p:nvPr/>
            </p:nvSpPr>
            <p:spPr>
              <a:xfrm rot="16200000">
                <a:off x="-4186" y="208860"/>
                <a:ext cx="51481" cy="3582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algn="ctr" defTabSz="342304">
                  <a:defRPr sz="1200">
                    <a:solidFill>
                      <a:srgbClr val="FFFFFF"/>
                    </a:solidFill>
                    <a:latin typeface="Helvetica Light"/>
                    <a:ea typeface="Helvetica Light"/>
                    <a:cs typeface="Helvetica Light"/>
                    <a:sym typeface="Helvetica Light"/>
                  </a:defRPr>
                </a:pPr>
              </a:p>
            </p:txBody>
          </p:sp>
          <p:sp>
            <p:nvSpPr>
              <p:cNvPr id="691" name="Rounded Rectangle"/>
              <p:cNvSpPr/>
              <p:nvPr/>
            </p:nvSpPr>
            <p:spPr>
              <a:xfrm rot="16200000">
                <a:off x="-7827" y="119491"/>
                <a:ext cx="51482" cy="3582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algn="ctr" defTabSz="342304">
                  <a:defRPr sz="1200">
                    <a:solidFill>
                      <a:srgbClr val="FFFFFF"/>
                    </a:solidFill>
                    <a:latin typeface="Helvetica Light"/>
                    <a:ea typeface="Helvetica Light"/>
                    <a:cs typeface="Helvetica Light"/>
                    <a:sym typeface="Helvetica Light"/>
                  </a:defRPr>
                </a:pPr>
              </a:p>
            </p:txBody>
          </p:sp>
          <p:grpSp>
            <p:nvGrpSpPr>
              <p:cNvPr id="694" name="Group"/>
              <p:cNvGrpSpPr/>
              <p:nvPr/>
            </p:nvGrpSpPr>
            <p:grpSpPr>
              <a:xfrm rot="16200000">
                <a:off x="75539" y="83471"/>
                <a:ext cx="33970" cy="107869"/>
                <a:chOff x="0" y="0"/>
                <a:chExt cx="33969" cy="107868"/>
              </a:xfrm>
            </p:grpSpPr>
            <p:sp>
              <p:nvSpPr>
                <p:cNvPr id="692" name="Line"/>
                <p:cNvSpPr/>
                <p:nvPr/>
              </p:nvSpPr>
              <p:spPr>
                <a:xfrm flipH="1">
                  <a:off x="18341" y="0"/>
                  <a:ext cx="1" cy="741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93" name="Circle"/>
                <p:cNvSpPr/>
                <p:nvPr/>
              </p:nvSpPr>
              <p:spPr>
                <a:xfrm>
                  <a:off x="0" y="73696"/>
                  <a:ext cx="33970" cy="3417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nvGrpSpPr>
              <p:cNvPr id="697" name="Group"/>
              <p:cNvGrpSpPr/>
              <p:nvPr/>
            </p:nvGrpSpPr>
            <p:grpSpPr>
              <a:xfrm rot="16200000">
                <a:off x="80244" y="172840"/>
                <a:ext cx="33970" cy="107869"/>
                <a:chOff x="0" y="0"/>
                <a:chExt cx="33969" cy="107868"/>
              </a:xfrm>
            </p:grpSpPr>
            <p:sp>
              <p:nvSpPr>
                <p:cNvPr id="695" name="Line"/>
                <p:cNvSpPr/>
                <p:nvPr/>
              </p:nvSpPr>
              <p:spPr>
                <a:xfrm flipH="1">
                  <a:off x="18341" y="0"/>
                  <a:ext cx="1" cy="741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696" name="Circle"/>
                <p:cNvSpPr/>
                <p:nvPr/>
              </p:nvSpPr>
              <p:spPr>
                <a:xfrm>
                  <a:off x="0" y="73696"/>
                  <a:ext cx="33970" cy="3417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719" name="Group"/>
          <p:cNvGrpSpPr/>
          <p:nvPr/>
        </p:nvGrpSpPr>
        <p:grpSpPr>
          <a:xfrm>
            <a:off x="4517943" y="97500"/>
            <a:ext cx="853067" cy="432465"/>
            <a:chOff x="0" y="0"/>
            <a:chExt cx="853065" cy="432464"/>
          </a:xfrm>
        </p:grpSpPr>
        <p:sp>
          <p:nvSpPr>
            <p:cNvPr id="700" name="&lt;&lt;system&gt;&gt;…"/>
            <p:cNvSpPr/>
            <p:nvPr/>
          </p:nvSpPr>
          <p:spPr>
            <a:xfrm>
              <a:off x="0" y="0"/>
              <a:ext cx="853066" cy="300681"/>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5458">
                <a:defRPr sz="784">
                  <a:latin typeface="Helvetica Light"/>
                  <a:ea typeface="Helvetica Light"/>
                  <a:cs typeface="Helvetica Light"/>
                  <a:sym typeface="Helvetica Light"/>
                </a:defRPr>
              </a:pPr>
              <a:r>
                <a:t>&lt;&lt;system&gt;&gt;</a:t>
              </a:r>
            </a:p>
            <a:p>
              <a:pPr algn="ctr" defTabSz="335458">
                <a:defRPr sz="784">
                  <a:latin typeface="Helvetica Light"/>
                  <a:ea typeface="Helvetica Light"/>
                  <a:cs typeface="Helvetica Light"/>
                  <a:sym typeface="Helvetica Light"/>
                </a:defRPr>
              </a:pPr>
              <a:r>
                <a:t>LegacyIntegration</a:t>
              </a:r>
            </a:p>
          </p:txBody>
        </p:sp>
        <p:grpSp>
          <p:nvGrpSpPr>
            <p:cNvPr id="718" name="Group"/>
            <p:cNvGrpSpPr/>
            <p:nvPr/>
          </p:nvGrpSpPr>
          <p:grpSpPr>
            <a:xfrm flipH="1" rot="16200000">
              <a:off x="305474" y="191137"/>
              <a:ext cx="141727" cy="340929"/>
              <a:chOff x="0" y="0"/>
              <a:chExt cx="141725" cy="340927"/>
            </a:xfrm>
          </p:grpSpPr>
          <p:grpSp>
            <p:nvGrpSpPr>
              <p:cNvPr id="705" name="Group"/>
              <p:cNvGrpSpPr/>
              <p:nvPr/>
            </p:nvGrpSpPr>
            <p:grpSpPr>
              <a:xfrm>
                <a:off x="-1" y="276716"/>
                <a:ext cx="141727" cy="64212"/>
                <a:chOff x="0" y="0"/>
                <a:chExt cx="141725" cy="64211"/>
              </a:xfrm>
            </p:grpSpPr>
            <p:pic>
              <p:nvPicPr>
                <p:cNvPr id="701" name="image22.png" descr="image22.png"/>
                <p:cNvPicPr>
                  <a:picLocks noChangeAspect="1"/>
                </p:cNvPicPr>
                <p:nvPr/>
              </p:nvPicPr>
              <p:blipFill>
                <a:blip r:embed="rId2">
                  <a:extLst/>
                </a:blip>
                <a:stretch>
                  <a:fillRect/>
                </a:stretch>
              </p:blipFill>
              <p:spPr>
                <a:xfrm rot="5400000">
                  <a:off x="-8027" y="8026"/>
                  <a:ext cx="64213" cy="48160"/>
                </a:xfrm>
                <a:prstGeom prst="rect">
                  <a:avLst/>
                </a:prstGeom>
                <a:ln w="12700" cap="flat">
                  <a:noFill/>
                  <a:miter lim="400000"/>
                </a:ln>
                <a:effectLst/>
              </p:spPr>
            </p:pic>
            <p:grpSp>
              <p:nvGrpSpPr>
                <p:cNvPr id="704" name="Group"/>
                <p:cNvGrpSpPr/>
                <p:nvPr/>
              </p:nvGrpSpPr>
              <p:grpSpPr>
                <a:xfrm rot="16200000">
                  <a:off x="75107" y="-18558"/>
                  <a:ext cx="31911" cy="101328"/>
                  <a:chOff x="0" y="0"/>
                  <a:chExt cx="31909" cy="101326"/>
                </a:xfrm>
              </p:grpSpPr>
              <p:sp>
                <p:nvSpPr>
                  <p:cNvPr id="702" name="Line"/>
                  <p:cNvSpPr/>
                  <p:nvPr/>
                </p:nvSpPr>
                <p:spPr>
                  <a:xfrm flipH="1">
                    <a:off x="17229" y="0"/>
                    <a:ext cx="1" cy="6968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703" name="Circle"/>
                  <p:cNvSpPr/>
                  <p:nvPr/>
                </p:nvSpPr>
                <p:spPr>
                  <a:xfrm>
                    <a:off x="0" y="69227"/>
                    <a:ext cx="31910" cy="321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706" name="Rounded Rectangle"/>
              <p:cNvSpPr/>
              <p:nvPr/>
            </p:nvSpPr>
            <p:spPr>
              <a:xfrm rot="16200000">
                <a:off x="-4160" y="149642"/>
                <a:ext cx="48360" cy="3365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09" name="Group"/>
              <p:cNvGrpSpPr/>
              <p:nvPr/>
            </p:nvGrpSpPr>
            <p:grpSpPr>
              <a:xfrm rot="5400000">
                <a:off x="63357" y="117264"/>
                <a:ext cx="37690" cy="98412"/>
                <a:chOff x="0" y="0"/>
                <a:chExt cx="37689" cy="98411"/>
              </a:xfrm>
            </p:grpSpPr>
            <p:sp>
              <p:nvSpPr>
                <p:cNvPr id="707"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08"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10" name="Rounded Rectangle"/>
              <p:cNvSpPr/>
              <p:nvPr/>
            </p:nvSpPr>
            <p:spPr>
              <a:xfrm rot="16200000">
                <a:off x="-4160" y="78497"/>
                <a:ext cx="48360" cy="3365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13" name="Group"/>
              <p:cNvGrpSpPr/>
              <p:nvPr/>
            </p:nvGrpSpPr>
            <p:grpSpPr>
              <a:xfrm rot="5400000">
                <a:off x="66296" y="46118"/>
                <a:ext cx="37690" cy="98413"/>
                <a:chOff x="0" y="0"/>
                <a:chExt cx="37689" cy="98411"/>
              </a:xfrm>
            </p:grpSpPr>
            <p:sp>
              <p:nvSpPr>
                <p:cNvPr id="711"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12"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14" name="Rounded Rectangle"/>
              <p:cNvSpPr/>
              <p:nvPr/>
            </p:nvSpPr>
            <p:spPr>
              <a:xfrm rot="16200000">
                <a:off x="-4160" y="7351"/>
                <a:ext cx="48360" cy="3365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17" name="Group"/>
              <p:cNvGrpSpPr/>
              <p:nvPr/>
            </p:nvGrpSpPr>
            <p:grpSpPr>
              <a:xfrm rot="5400000">
                <a:off x="68007" y="-25027"/>
                <a:ext cx="37690" cy="98413"/>
                <a:chOff x="0" y="0"/>
                <a:chExt cx="37689" cy="98411"/>
              </a:xfrm>
            </p:grpSpPr>
            <p:sp>
              <p:nvSpPr>
                <p:cNvPr id="715"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16"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739" name="Group"/>
          <p:cNvGrpSpPr/>
          <p:nvPr/>
        </p:nvGrpSpPr>
        <p:grpSpPr>
          <a:xfrm>
            <a:off x="4271682" y="4217817"/>
            <a:ext cx="677851" cy="393235"/>
            <a:chOff x="0" y="0"/>
            <a:chExt cx="677849" cy="393233"/>
          </a:xfrm>
        </p:grpSpPr>
        <p:sp>
          <p:nvSpPr>
            <p:cNvPr id="720" name="&lt;&lt;system&gt;&gt;…"/>
            <p:cNvSpPr/>
            <p:nvPr/>
          </p:nvSpPr>
          <p:spPr>
            <a:xfrm>
              <a:off x="0" y="0"/>
              <a:ext cx="677850"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61499</a:t>
              </a:r>
            </a:p>
          </p:txBody>
        </p:sp>
        <p:grpSp>
          <p:nvGrpSpPr>
            <p:cNvPr id="738" name="Group"/>
            <p:cNvGrpSpPr/>
            <p:nvPr/>
          </p:nvGrpSpPr>
          <p:grpSpPr>
            <a:xfrm flipH="1" rot="16200000">
              <a:off x="375469" y="177808"/>
              <a:ext cx="126515" cy="304337"/>
              <a:chOff x="0" y="0"/>
              <a:chExt cx="126514" cy="304335"/>
            </a:xfrm>
          </p:grpSpPr>
          <p:grpSp>
            <p:nvGrpSpPr>
              <p:cNvPr id="725" name="Group"/>
              <p:cNvGrpSpPr/>
              <p:nvPr/>
            </p:nvGrpSpPr>
            <p:grpSpPr>
              <a:xfrm>
                <a:off x="0" y="247015"/>
                <a:ext cx="126515" cy="57321"/>
                <a:chOff x="0" y="0"/>
                <a:chExt cx="126514" cy="57319"/>
              </a:xfrm>
            </p:grpSpPr>
            <p:pic>
              <p:nvPicPr>
                <p:cNvPr id="721"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724" name="Group"/>
                <p:cNvGrpSpPr/>
                <p:nvPr/>
              </p:nvGrpSpPr>
              <p:grpSpPr>
                <a:xfrm rot="16200000">
                  <a:off x="67046" y="-16566"/>
                  <a:ext cx="28485" cy="90452"/>
                  <a:chOff x="0" y="0"/>
                  <a:chExt cx="28484" cy="90451"/>
                </a:xfrm>
              </p:grpSpPr>
              <p:sp>
                <p:nvSpPr>
                  <p:cNvPr id="722"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723"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726"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29" name="Group"/>
              <p:cNvGrpSpPr/>
              <p:nvPr/>
            </p:nvGrpSpPr>
            <p:grpSpPr>
              <a:xfrm rot="5400000">
                <a:off x="56557" y="104678"/>
                <a:ext cx="33645" cy="87850"/>
                <a:chOff x="0" y="0"/>
                <a:chExt cx="33644" cy="87848"/>
              </a:xfrm>
            </p:grpSpPr>
            <p:sp>
              <p:nvSpPr>
                <p:cNvPr id="727"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28" name="Line"/>
                <p:cNvSpPr/>
                <p:nvPr/>
              </p:nvSpPr>
              <p:spPr>
                <a:xfrm flipH="1" rot="10800000">
                  <a:off x="0" y="-1"/>
                  <a:ext cx="33645" cy="2133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30"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33" name="Group"/>
              <p:cNvGrpSpPr/>
              <p:nvPr/>
            </p:nvGrpSpPr>
            <p:grpSpPr>
              <a:xfrm rot="5400000">
                <a:off x="59180" y="41168"/>
                <a:ext cx="33645" cy="87850"/>
                <a:chOff x="0" y="0"/>
                <a:chExt cx="33644" cy="87848"/>
              </a:xfrm>
            </p:grpSpPr>
            <p:sp>
              <p:nvSpPr>
                <p:cNvPr id="731"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32" name="Line"/>
                <p:cNvSpPr/>
                <p:nvPr/>
              </p:nvSpPr>
              <p:spPr>
                <a:xfrm flipH="1" rot="10800000">
                  <a:off x="0" y="-1"/>
                  <a:ext cx="33645" cy="2133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34"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37" name="Group"/>
              <p:cNvGrpSpPr/>
              <p:nvPr/>
            </p:nvGrpSpPr>
            <p:grpSpPr>
              <a:xfrm rot="5400000">
                <a:off x="60707" y="-22341"/>
                <a:ext cx="33646" cy="87850"/>
                <a:chOff x="0" y="0"/>
                <a:chExt cx="33644" cy="87848"/>
              </a:xfrm>
            </p:grpSpPr>
            <p:sp>
              <p:nvSpPr>
                <p:cNvPr id="735"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36" name="Line"/>
                <p:cNvSpPr/>
                <p:nvPr/>
              </p:nvSpPr>
              <p:spPr>
                <a:xfrm flipH="1" rot="10800000">
                  <a:off x="0" y="-1"/>
                  <a:ext cx="33645" cy="21337"/>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sp>
        <p:nvSpPr>
          <p:cNvPr id="740" name="&lt;&lt;system&gt;&gt;…"/>
          <p:cNvSpPr/>
          <p:nvPr/>
        </p:nvSpPr>
        <p:spPr>
          <a:xfrm>
            <a:off x="2940372" y="556305"/>
            <a:ext cx="653879"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Installation</a:t>
            </a:r>
          </a:p>
        </p:txBody>
      </p:sp>
      <p:sp>
        <p:nvSpPr>
          <p:cNvPr id="741" name="&lt;&lt;system&gt;&gt;…"/>
          <p:cNvSpPr/>
          <p:nvPr/>
        </p:nvSpPr>
        <p:spPr>
          <a:xfrm>
            <a:off x="3653314" y="556305"/>
            <a:ext cx="760699"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CI/CD pipeline</a:t>
            </a:r>
          </a:p>
        </p:txBody>
      </p:sp>
      <p:grpSp>
        <p:nvGrpSpPr>
          <p:cNvPr id="761" name="Group"/>
          <p:cNvGrpSpPr/>
          <p:nvPr/>
        </p:nvGrpSpPr>
        <p:grpSpPr>
          <a:xfrm>
            <a:off x="4505703" y="4647239"/>
            <a:ext cx="601605" cy="432465"/>
            <a:chOff x="0" y="0"/>
            <a:chExt cx="601603" cy="432464"/>
          </a:xfrm>
        </p:grpSpPr>
        <p:sp>
          <p:nvSpPr>
            <p:cNvPr id="742" name="&lt;&lt;system&gt;&gt;…"/>
            <p:cNvSpPr/>
            <p:nvPr/>
          </p:nvSpPr>
          <p:spPr>
            <a:xfrm>
              <a:off x="0" y="0"/>
              <a:ext cx="601604" cy="295187"/>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On-boarding</a:t>
              </a:r>
            </a:p>
          </p:txBody>
        </p:sp>
        <p:grpSp>
          <p:nvGrpSpPr>
            <p:cNvPr id="760" name="Group"/>
            <p:cNvGrpSpPr/>
            <p:nvPr/>
          </p:nvGrpSpPr>
          <p:grpSpPr>
            <a:xfrm flipH="1" rot="16200000">
              <a:off x="191398" y="195547"/>
              <a:ext cx="139137" cy="334699"/>
              <a:chOff x="0" y="0"/>
              <a:chExt cx="139135" cy="334697"/>
            </a:xfrm>
          </p:grpSpPr>
          <p:grpSp>
            <p:nvGrpSpPr>
              <p:cNvPr id="747" name="Group"/>
              <p:cNvGrpSpPr/>
              <p:nvPr/>
            </p:nvGrpSpPr>
            <p:grpSpPr>
              <a:xfrm>
                <a:off x="0" y="271659"/>
                <a:ext cx="139136" cy="63039"/>
                <a:chOff x="0" y="0"/>
                <a:chExt cx="139135" cy="63038"/>
              </a:xfrm>
            </p:grpSpPr>
            <p:pic>
              <p:nvPicPr>
                <p:cNvPr id="743" name="image22.png" descr="image22.png"/>
                <p:cNvPicPr>
                  <a:picLocks noChangeAspect="1"/>
                </p:cNvPicPr>
                <p:nvPr/>
              </p:nvPicPr>
              <p:blipFill>
                <a:blip r:embed="rId2">
                  <a:extLst/>
                </a:blip>
                <a:stretch>
                  <a:fillRect/>
                </a:stretch>
              </p:blipFill>
              <p:spPr>
                <a:xfrm rot="5400000">
                  <a:off x="-7880" y="7879"/>
                  <a:ext cx="63039" cy="47280"/>
                </a:xfrm>
                <a:prstGeom prst="rect">
                  <a:avLst/>
                </a:prstGeom>
                <a:ln w="12700" cap="flat">
                  <a:noFill/>
                  <a:miter lim="400000"/>
                </a:ln>
                <a:effectLst/>
              </p:spPr>
            </p:pic>
            <p:grpSp>
              <p:nvGrpSpPr>
                <p:cNvPr id="746" name="Group"/>
                <p:cNvGrpSpPr/>
                <p:nvPr/>
              </p:nvGrpSpPr>
              <p:grpSpPr>
                <a:xfrm rot="16200000">
                  <a:off x="73735" y="-18219"/>
                  <a:ext cx="31327" cy="99476"/>
                  <a:chOff x="0" y="0"/>
                  <a:chExt cx="31326" cy="99475"/>
                </a:xfrm>
              </p:grpSpPr>
              <p:sp>
                <p:nvSpPr>
                  <p:cNvPr id="744" name="Line"/>
                  <p:cNvSpPr/>
                  <p:nvPr/>
                </p:nvSpPr>
                <p:spPr>
                  <a:xfrm flipH="1">
                    <a:off x="16914" y="0"/>
                    <a:ext cx="1" cy="6840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745" name="Circle"/>
                  <p:cNvSpPr/>
                  <p:nvPr/>
                </p:nvSpPr>
                <p:spPr>
                  <a:xfrm>
                    <a:off x="0" y="67962"/>
                    <a:ext cx="31327" cy="3151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748" name="Rounded Rectangle"/>
              <p:cNvSpPr/>
              <p:nvPr/>
            </p:nvSpPr>
            <p:spPr>
              <a:xfrm rot="16200000">
                <a:off x="-4084" y="146907"/>
                <a:ext cx="47476" cy="33042"/>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51" name="Group"/>
              <p:cNvGrpSpPr/>
              <p:nvPr/>
            </p:nvGrpSpPr>
            <p:grpSpPr>
              <a:xfrm rot="5400000">
                <a:off x="62199" y="115121"/>
                <a:ext cx="37002" cy="96614"/>
                <a:chOff x="0" y="0"/>
                <a:chExt cx="37000" cy="96613"/>
              </a:xfrm>
            </p:grpSpPr>
            <p:sp>
              <p:nvSpPr>
                <p:cNvPr id="749"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50"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52" name="Rounded Rectangle"/>
              <p:cNvSpPr/>
              <p:nvPr/>
            </p:nvSpPr>
            <p:spPr>
              <a:xfrm rot="16200000">
                <a:off x="-4084" y="77062"/>
                <a:ext cx="47476" cy="33042"/>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55" name="Group"/>
              <p:cNvGrpSpPr/>
              <p:nvPr/>
            </p:nvGrpSpPr>
            <p:grpSpPr>
              <a:xfrm rot="5400000">
                <a:off x="65084" y="45276"/>
                <a:ext cx="37002" cy="96614"/>
                <a:chOff x="0" y="0"/>
                <a:chExt cx="37000" cy="96613"/>
              </a:xfrm>
            </p:grpSpPr>
            <p:sp>
              <p:nvSpPr>
                <p:cNvPr id="753"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54"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56" name="Rounded Rectangle"/>
              <p:cNvSpPr/>
              <p:nvPr/>
            </p:nvSpPr>
            <p:spPr>
              <a:xfrm rot="16200000">
                <a:off x="-4084" y="7217"/>
                <a:ext cx="47476" cy="33041"/>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59" name="Group"/>
              <p:cNvGrpSpPr/>
              <p:nvPr/>
            </p:nvGrpSpPr>
            <p:grpSpPr>
              <a:xfrm rot="5400000">
                <a:off x="66764" y="-24569"/>
                <a:ext cx="37002" cy="96614"/>
                <a:chOff x="0" y="0"/>
                <a:chExt cx="37000" cy="96613"/>
              </a:xfrm>
            </p:grpSpPr>
            <p:sp>
              <p:nvSpPr>
                <p:cNvPr id="757"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58"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782" name="Group"/>
          <p:cNvGrpSpPr/>
          <p:nvPr/>
        </p:nvGrpSpPr>
        <p:grpSpPr>
          <a:xfrm>
            <a:off x="5218274" y="4647310"/>
            <a:ext cx="820755" cy="413123"/>
            <a:chOff x="0" y="0"/>
            <a:chExt cx="820753" cy="413122"/>
          </a:xfrm>
        </p:grpSpPr>
        <p:sp>
          <p:nvSpPr>
            <p:cNvPr id="762" name="&lt;&lt;system&gt;&gt;…"/>
            <p:cNvSpPr/>
            <p:nvPr/>
          </p:nvSpPr>
          <p:spPr>
            <a:xfrm>
              <a:off x="0" y="0"/>
              <a:ext cx="820754" cy="281984"/>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290958">
                <a:defRPr sz="680">
                  <a:latin typeface="Helvetica Light"/>
                  <a:ea typeface="Helvetica Light"/>
                  <a:cs typeface="Helvetica Light"/>
                  <a:sym typeface="Helvetica Light"/>
                </a:defRPr>
              </a:pPr>
              <a:r>
                <a:t>&lt;&lt;system&gt;&gt;</a:t>
              </a:r>
            </a:p>
            <a:p>
              <a:pPr algn="ctr" defTabSz="290958">
                <a:defRPr sz="680">
                  <a:latin typeface="Helvetica Light"/>
                  <a:ea typeface="Helvetica Light"/>
                  <a:cs typeface="Helvetica Light"/>
                  <a:sym typeface="Helvetica Light"/>
                </a:defRPr>
              </a:pPr>
              <a:r>
                <a:t>SecurityCompliance</a:t>
              </a:r>
            </a:p>
          </p:txBody>
        </p:sp>
        <p:grpSp>
          <p:nvGrpSpPr>
            <p:cNvPr id="781" name="Group"/>
            <p:cNvGrpSpPr/>
            <p:nvPr/>
          </p:nvGrpSpPr>
          <p:grpSpPr>
            <a:xfrm>
              <a:off x="89430" y="280209"/>
              <a:ext cx="319729" cy="132914"/>
              <a:chOff x="0" y="0"/>
              <a:chExt cx="319728" cy="132913"/>
            </a:xfrm>
          </p:grpSpPr>
          <p:grpSp>
            <p:nvGrpSpPr>
              <p:cNvPr id="767" name="Group"/>
              <p:cNvGrpSpPr/>
              <p:nvPr/>
            </p:nvGrpSpPr>
            <p:grpSpPr>
              <a:xfrm flipH="1" rot="16200000">
                <a:off x="223161" y="36347"/>
                <a:ext cx="132915" cy="60220"/>
                <a:chOff x="0" y="0"/>
                <a:chExt cx="132913" cy="60219"/>
              </a:xfrm>
            </p:grpSpPr>
            <p:pic>
              <p:nvPicPr>
                <p:cNvPr id="763" name="image22.png" descr="image22.png"/>
                <p:cNvPicPr>
                  <a:picLocks noChangeAspect="1"/>
                </p:cNvPicPr>
                <p:nvPr/>
              </p:nvPicPr>
              <p:blipFill>
                <a:blip r:embed="rId2">
                  <a:extLst/>
                </a:blip>
                <a:stretch>
                  <a:fillRect/>
                </a:stretch>
              </p:blipFill>
              <p:spPr>
                <a:xfrm rot="5400000">
                  <a:off x="-7528" y="7527"/>
                  <a:ext cx="60220" cy="45165"/>
                </a:xfrm>
                <a:prstGeom prst="rect">
                  <a:avLst/>
                </a:prstGeom>
                <a:ln w="12700" cap="flat">
                  <a:noFill/>
                  <a:miter lim="400000"/>
                </a:ln>
                <a:effectLst/>
              </p:spPr>
            </p:pic>
            <p:grpSp>
              <p:nvGrpSpPr>
                <p:cNvPr id="766" name="Group"/>
                <p:cNvGrpSpPr/>
                <p:nvPr/>
              </p:nvGrpSpPr>
              <p:grpSpPr>
                <a:xfrm rot="16200000">
                  <a:off x="70437" y="-17404"/>
                  <a:ext cx="29926" cy="95027"/>
                  <a:chOff x="0" y="0"/>
                  <a:chExt cx="29925" cy="95026"/>
                </a:xfrm>
              </p:grpSpPr>
              <p:sp>
                <p:nvSpPr>
                  <p:cNvPr id="764" name="Line"/>
                  <p:cNvSpPr/>
                  <p:nvPr/>
                </p:nvSpPr>
                <p:spPr>
                  <a:xfrm flipH="1">
                    <a:off x="16157" y="0"/>
                    <a:ext cx="1" cy="6534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765" name="Circle"/>
                  <p:cNvSpPr/>
                  <p:nvPr/>
                </p:nvSpPr>
                <p:spPr>
                  <a:xfrm>
                    <a:off x="0" y="64922"/>
                    <a:ext cx="29926" cy="3010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768" name="Rounded Rectangle"/>
              <p:cNvSpPr/>
              <p:nvPr/>
            </p:nvSpPr>
            <p:spPr>
              <a:xfrm flipH="1">
                <a:off x="133442" y="2993"/>
                <a:ext cx="45353" cy="3156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71" name="Group"/>
              <p:cNvGrpSpPr/>
              <p:nvPr/>
            </p:nvGrpSpPr>
            <p:grpSpPr>
              <a:xfrm flipH="1" rot="10800000">
                <a:off x="138445" y="30944"/>
                <a:ext cx="35347" cy="92293"/>
                <a:chOff x="0" y="0"/>
                <a:chExt cx="35345" cy="92292"/>
              </a:xfrm>
            </p:grpSpPr>
            <p:sp>
              <p:nvSpPr>
                <p:cNvPr id="769" name="Line"/>
                <p:cNvSpPr/>
                <p:nvPr/>
              </p:nvSpPr>
              <p:spPr>
                <a:xfrm flipH="1" flipV="1">
                  <a:off x="17339" y="23073"/>
                  <a:ext cx="668" cy="692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70" name="Line"/>
                <p:cNvSpPr/>
                <p:nvPr/>
              </p:nvSpPr>
              <p:spPr>
                <a:xfrm flipH="1" rot="10800000">
                  <a:off x="0" y="-1"/>
                  <a:ext cx="35346" cy="2241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72" name="Rounded Rectangle"/>
              <p:cNvSpPr/>
              <p:nvPr/>
            </p:nvSpPr>
            <p:spPr>
              <a:xfrm flipH="1">
                <a:off x="66721" y="2993"/>
                <a:ext cx="45353" cy="31564"/>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75" name="Group"/>
              <p:cNvGrpSpPr/>
              <p:nvPr/>
            </p:nvGrpSpPr>
            <p:grpSpPr>
              <a:xfrm flipH="1" rot="10800000">
                <a:off x="71723" y="33700"/>
                <a:ext cx="35347" cy="92293"/>
                <a:chOff x="0" y="0"/>
                <a:chExt cx="35345" cy="92292"/>
              </a:xfrm>
            </p:grpSpPr>
            <p:sp>
              <p:nvSpPr>
                <p:cNvPr id="773" name="Line"/>
                <p:cNvSpPr/>
                <p:nvPr/>
              </p:nvSpPr>
              <p:spPr>
                <a:xfrm flipH="1" flipV="1">
                  <a:off x="17339" y="23073"/>
                  <a:ext cx="668" cy="692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74" name="Line"/>
                <p:cNvSpPr/>
                <p:nvPr/>
              </p:nvSpPr>
              <p:spPr>
                <a:xfrm flipH="1" rot="10800000">
                  <a:off x="0" y="-1"/>
                  <a:ext cx="35346" cy="2241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780" name="Group"/>
              <p:cNvGrpSpPr/>
              <p:nvPr/>
            </p:nvGrpSpPr>
            <p:grpSpPr>
              <a:xfrm>
                <a:off x="0" y="2993"/>
                <a:ext cx="45352" cy="124605"/>
                <a:chOff x="0" y="0"/>
                <a:chExt cx="45351" cy="124603"/>
              </a:xfrm>
            </p:grpSpPr>
            <p:sp>
              <p:nvSpPr>
                <p:cNvPr id="776" name="Rounded Rectangle"/>
                <p:cNvSpPr/>
                <p:nvPr/>
              </p:nvSpPr>
              <p:spPr>
                <a:xfrm flipH="1">
                  <a:off x="0" y="0"/>
                  <a:ext cx="45352" cy="3156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79" name="Group"/>
                <p:cNvGrpSpPr/>
                <p:nvPr/>
              </p:nvGrpSpPr>
              <p:grpSpPr>
                <a:xfrm flipH="1" rot="10800000">
                  <a:off x="5002" y="32311"/>
                  <a:ext cx="35347" cy="92293"/>
                  <a:chOff x="0" y="0"/>
                  <a:chExt cx="35345" cy="92292"/>
                </a:xfrm>
              </p:grpSpPr>
              <p:sp>
                <p:nvSpPr>
                  <p:cNvPr id="777" name="Line"/>
                  <p:cNvSpPr/>
                  <p:nvPr/>
                </p:nvSpPr>
                <p:spPr>
                  <a:xfrm flipH="1" flipV="1">
                    <a:off x="17339" y="23073"/>
                    <a:ext cx="668" cy="692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78" name="Line"/>
                  <p:cNvSpPr/>
                  <p:nvPr/>
                </p:nvSpPr>
                <p:spPr>
                  <a:xfrm flipH="1" rot="10800000">
                    <a:off x="0" y="-1"/>
                    <a:ext cx="35346" cy="2241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grpSp>
        <p:nvGrpSpPr>
          <p:cNvPr id="802" name="Group"/>
          <p:cNvGrpSpPr/>
          <p:nvPr/>
        </p:nvGrpSpPr>
        <p:grpSpPr>
          <a:xfrm>
            <a:off x="5436236" y="1824234"/>
            <a:ext cx="625494" cy="446825"/>
            <a:chOff x="0" y="0"/>
            <a:chExt cx="625493" cy="446824"/>
          </a:xfrm>
        </p:grpSpPr>
        <p:sp>
          <p:nvSpPr>
            <p:cNvPr id="783" name="&lt;&lt;system&gt;&gt;…"/>
            <p:cNvSpPr/>
            <p:nvPr/>
          </p:nvSpPr>
          <p:spPr>
            <a:xfrm>
              <a:off x="0" y="0"/>
              <a:ext cx="625494" cy="304988"/>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5458">
                <a:defRPr sz="784">
                  <a:latin typeface="Helvetica Light"/>
                  <a:ea typeface="Helvetica Light"/>
                  <a:cs typeface="Helvetica Light"/>
                  <a:sym typeface="Helvetica Light"/>
                </a:defRPr>
              </a:pPr>
              <a:r>
                <a:t>&lt;&lt;system&gt;&gt;</a:t>
              </a:r>
            </a:p>
            <a:p>
              <a:pPr algn="ctr" defTabSz="335458">
                <a:defRPr sz="784">
                  <a:latin typeface="Helvetica Light"/>
                  <a:ea typeface="Helvetica Light"/>
                  <a:cs typeface="Helvetica Light"/>
                  <a:sym typeface="Helvetica Light"/>
                </a:defRPr>
              </a:pPr>
              <a:r>
                <a:t>WSO2+CPN</a:t>
              </a:r>
            </a:p>
          </p:txBody>
        </p:sp>
        <p:grpSp>
          <p:nvGrpSpPr>
            <p:cNvPr id="801" name="Group"/>
            <p:cNvGrpSpPr/>
            <p:nvPr/>
          </p:nvGrpSpPr>
          <p:grpSpPr>
            <a:xfrm flipH="1" rot="16200000">
              <a:off x="197752" y="202040"/>
              <a:ext cx="143757" cy="345813"/>
              <a:chOff x="0" y="0"/>
              <a:chExt cx="143756" cy="345811"/>
            </a:xfrm>
          </p:grpSpPr>
          <p:grpSp>
            <p:nvGrpSpPr>
              <p:cNvPr id="788" name="Group"/>
              <p:cNvGrpSpPr/>
              <p:nvPr/>
            </p:nvGrpSpPr>
            <p:grpSpPr>
              <a:xfrm>
                <a:off x="-1" y="280679"/>
                <a:ext cx="143758" cy="65133"/>
                <a:chOff x="0" y="0"/>
                <a:chExt cx="143756" cy="65131"/>
              </a:xfrm>
            </p:grpSpPr>
            <p:pic>
              <p:nvPicPr>
                <p:cNvPr id="784"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787" name="Group"/>
                <p:cNvGrpSpPr/>
                <p:nvPr/>
              </p:nvGrpSpPr>
              <p:grpSpPr>
                <a:xfrm rot="16200000">
                  <a:off x="76183" y="-18824"/>
                  <a:ext cx="32367" cy="102780"/>
                  <a:chOff x="0" y="0"/>
                  <a:chExt cx="32366" cy="102778"/>
                </a:xfrm>
              </p:grpSpPr>
              <p:sp>
                <p:nvSpPr>
                  <p:cNvPr id="785"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786"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789"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92" name="Group"/>
              <p:cNvGrpSpPr/>
              <p:nvPr/>
            </p:nvGrpSpPr>
            <p:grpSpPr>
              <a:xfrm rot="5400000">
                <a:off x="64264" y="118943"/>
                <a:ext cx="38231" cy="99823"/>
                <a:chOff x="0" y="0"/>
                <a:chExt cx="38229" cy="99821"/>
              </a:xfrm>
            </p:grpSpPr>
            <p:sp>
              <p:nvSpPr>
                <p:cNvPr id="790"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91" name="Line"/>
                <p:cNvSpPr/>
                <p:nvPr/>
              </p:nvSpPr>
              <p:spPr>
                <a:xfrm flipH="1" rot="10800000">
                  <a:off x="0" y="-1"/>
                  <a:ext cx="38230" cy="2424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93"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796" name="Group"/>
              <p:cNvGrpSpPr/>
              <p:nvPr/>
            </p:nvGrpSpPr>
            <p:grpSpPr>
              <a:xfrm rot="5400000">
                <a:off x="67245" y="46779"/>
                <a:ext cx="38231" cy="99822"/>
                <a:chOff x="0" y="0"/>
                <a:chExt cx="38229" cy="99821"/>
              </a:xfrm>
            </p:grpSpPr>
            <p:sp>
              <p:nvSpPr>
                <p:cNvPr id="794"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95" name="Line"/>
                <p:cNvSpPr/>
                <p:nvPr/>
              </p:nvSpPr>
              <p:spPr>
                <a:xfrm flipH="1" rot="10800000">
                  <a:off x="0" y="-1"/>
                  <a:ext cx="38230" cy="2424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797"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00" name="Group"/>
              <p:cNvGrpSpPr/>
              <p:nvPr/>
            </p:nvGrpSpPr>
            <p:grpSpPr>
              <a:xfrm rot="5400000">
                <a:off x="68981" y="-25385"/>
                <a:ext cx="38230" cy="99822"/>
                <a:chOff x="0" y="0"/>
                <a:chExt cx="38229" cy="99821"/>
              </a:xfrm>
            </p:grpSpPr>
            <p:sp>
              <p:nvSpPr>
                <p:cNvPr id="798"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799" name="Line"/>
                <p:cNvSpPr/>
                <p:nvPr/>
              </p:nvSpPr>
              <p:spPr>
                <a:xfrm flipH="1" rot="10800000">
                  <a:off x="0" y="-1"/>
                  <a:ext cx="38230" cy="2424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822" name="Group"/>
          <p:cNvGrpSpPr/>
          <p:nvPr/>
        </p:nvGrpSpPr>
        <p:grpSpPr>
          <a:xfrm>
            <a:off x="6116424" y="1826182"/>
            <a:ext cx="1064486" cy="407754"/>
            <a:chOff x="0" y="0"/>
            <a:chExt cx="1064484" cy="407752"/>
          </a:xfrm>
        </p:grpSpPr>
        <p:sp>
          <p:nvSpPr>
            <p:cNvPr id="803" name="&lt;&lt;system&gt;&gt;…"/>
            <p:cNvSpPr/>
            <p:nvPr/>
          </p:nvSpPr>
          <p:spPr>
            <a:xfrm>
              <a:off x="0" y="0"/>
              <a:ext cx="1064485" cy="27832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OrchestrationMitigation</a:t>
              </a:r>
            </a:p>
          </p:txBody>
        </p:sp>
        <p:grpSp>
          <p:nvGrpSpPr>
            <p:cNvPr id="821" name="Group"/>
            <p:cNvGrpSpPr/>
            <p:nvPr/>
          </p:nvGrpSpPr>
          <p:grpSpPr>
            <a:xfrm flipH="1" rot="16200000">
              <a:off x="180461" y="184373"/>
              <a:ext cx="131186" cy="315574"/>
              <a:chOff x="0" y="0"/>
              <a:chExt cx="131185" cy="315572"/>
            </a:xfrm>
          </p:grpSpPr>
          <p:grpSp>
            <p:nvGrpSpPr>
              <p:cNvPr id="808" name="Group"/>
              <p:cNvGrpSpPr/>
              <p:nvPr/>
            </p:nvGrpSpPr>
            <p:grpSpPr>
              <a:xfrm>
                <a:off x="-1" y="256136"/>
                <a:ext cx="131187" cy="59437"/>
                <a:chOff x="0" y="0"/>
                <a:chExt cx="131185" cy="59436"/>
              </a:xfrm>
            </p:grpSpPr>
            <p:pic>
              <p:nvPicPr>
                <p:cNvPr id="804" name="image22.png" descr="image22.png"/>
                <p:cNvPicPr>
                  <a:picLocks noChangeAspect="1"/>
                </p:cNvPicPr>
                <p:nvPr/>
              </p:nvPicPr>
              <p:blipFill>
                <a:blip r:embed="rId2">
                  <a:extLst/>
                </a:blip>
                <a:stretch>
                  <a:fillRect/>
                </a:stretch>
              </p:blipFill>
              <p:spPr>
                <a:xfrm rot="5400000">
                  <a:off x="-7430" y="7429"/>
                  <a:ext cx="59437" cy="44578"/>
                </a:xfrm>
                <a:prstGeom prst="rect">
                  <a:avLst/>
                </a:prstGeom>
                <a:ln w="12700" cap="flat">
                  <a:noFill/>
                  <a:miter lim="400000"/>
                </a:ln>
                <a:effectLst/>
              </p:spPr>
            </p:pic>
            <p:grpSp>
              <p:nvGrpSpPr>
                <p:cNvPr id="807" name="Group"/>
                <p:cNvGrpSpPr/>
                <p:nvPr/>
              </p:nvGrpSpPr>
              <p:grpSpPr>
                <a:xfrm rot="16200000">
                  <a:off x="69521" y="-17178"/>
                  <a:ext cx="29538" cy="93792"/>
                  <a:chOff x="0" y="0"/>
                  <a:chExt cx="29536" cy="93791"/>
                </a:xfrm>
              </p:grpSpPr>
              <p:sp>
                <p:nvSpPr>
                  <p:cNvPr id="805" name="Line"/>
                  <p:cNvSpPr/>
                  <p:nvPr/>
                </p:nvSpPr>
                <p:spPr>
                  <a:xfrm flipH="1">
                    <a:off x="15947" y="0"/>
                    <a:ext cx="1" cy="644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806" name="Circle"/>
                  <p:cNvSpPr/>
                  <p:nvPr/>
                </p:nvSpPr>
                <p:spPr>
                  <a:xfrm>
                    <a:off x="0" y="64078"/>
                    <a:ext cx="29537" cy="2971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809" name="Rounded Rectangle"/>
              <p:cNvSpPr/>
              <p:nvPr/>
            </p:nvSpPr>
            <p:spPr>
              <a:xfrm rot="16200000">
                <a:off x="-3851" y="138513"/>
                <a:ext cx="44764" cy="3115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12" name="Group"/>
              <p:cNvGrpSpPr/>
              <p:nvPr/>
            </p:nvGrpSpPr>
            <p:grpSpPr>
              <a:xfrm rot="5400000">
                <a:off x="58645" y="108543"/>
                <a:ext cx="34887" cy="91093"/>
                <a:chOff x="0" y="0"/>
                <a:chExt cx="34886" cy="91092"/>
              </a:xfrm>
            </p:grpSpPr>
            <p:sp>
              <p:nvSpPr>
                <p:cNvPr id="810" name="Line"/>
                <p:cNvSpPr/>
                <p:nvPr/>
              </p:nvSpPr>
              <p:spPr>
                <a:xfrm flipH="1" flipV="1">
                  <a:off x="17114" y="22773"/>
                  <a:ext cx="659" cy="683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11" name="Line"/>
                <p:cNvSpPr/>
                <p:nvPr/>
              </p:nvSpPr>
              <p:spPr>
                <a:xfrm flipH="1" rot="10800000">
                  <a:off x="0" y="0"/>
                  <a:ext cx="34887" cy="2212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13" name="Rounded Rectangle"/>
              <p:cNvSpPr/>
              <p:nvPr/>
            </p:nvSpPr>
            <p:spPr>
              <a:xfrm rot="16200000">
                <a:off x="-3851" y="72659"/>
                <a:ext cx="44764" cy="31153"/>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16" name="Group"/>
              <p:cNvGrpSpPr/>
              <p:nvPr/>
            </p:nvGrpSpPr>
            <p:grpSpPr>
              <a:xfrm rot="5400000">
                <a:off x="61365" y="42689"/>
                <a:ext cx="34888" cy="91093"/>
                <a:chOff x="0" y="0"/>
                <a:chExt cx="34886" cy="91092"/>
              </a:xfrm>
            </p:grpSpPr>
            <p:sp>
              <p:nvSpPr>
                <p:cNvPr id="814" name="Line"/>
                <p:cNvSpPr/>
                <p:nvPr/>
              </p:nvSpPr>
              <p:spPr>
                <a:xfrm flipH="1" flipV="1">
                  <a:off x="17114" y="22773"/>
                  <a:ext cx="659" cy="683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15" name="Line"/>
                <p:cNvSpPr/>
                <p:nvPr/>
              </p:nvSpPr>
              <p:spPr>
                <a:xfrm flipH="1" rot="10800000">
                  <a:off x="0" y="0"/>
                  <a:ext cx="34887" cy="2212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17" name="Rounded Rectangle"/>
              <p:cNvSpPr/>
              <p:nvPr/>
            </p:nvSpPr>
            <p:spPr>
              <a:xfrm rot="16200000">
                <a:off x="-3851" y="6804"/>
                <a:ext cx="44764" cy="3115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20" name="Group"/>
              <p:cNvGrpSpPr/>
              <p:nvPr/>
            </p:nvGrpSpPr>
            <p:grpSpPr>
              <a:xfrm rot="5400000">
                <a:off x="62949" y="-23166"/>
                <a:ext cx="34887" cy="91094"/>
                <a:chOff x="0" y="0"/>
                <a:chExt cx="34886" cy="91092"/>
              </a:xfrm>
            </p:grpSpPr>
            <p:sp>
              <p:nvSpPr>
                <p:cNvPr id="818" name="Line"/>
                <p:cNvSpPr/>
                <p:nvPr/>
              </p:nvSpPr>
              <p:spPr>
                <a:xfrm flipH="1" flipV="1">
                  <a:off x="17114" y="22773"/>
                  <a:ext cx="659" cy="6832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19" name="Line"/>
                <p:cNvSpPr/>
                <p:nvPr/>
              </p:nvSpPr>
              <p:spPr>
                <a:xfrm flipH="1" rot="10800000">
                  <a:off x="0" y="0"/>
                  <a:ext cx="34887" cy="2212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842" name="Group"/>
          <p:cNvGrpSpPr/>
          <p:nvPr/>
        </p:nvGrpSpPr>
        <p:grpSpPr>
          <a:xfrm>
            <a:off x="4992610" y="4213017"/>
            <a:ext cx="604033" cy="383512"/>
            <a:chOff x="0" y="0"/>
            <a:chExt cx="604031" cy="383511"/>
          </a:xfrm>
        </p:grpSpPr>
        <p:sp>
          <p:nvSpPr>
            <p:cNvPr id="823"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FiWare</a:t>
              </a:r>
            </a:p>
          </p:txBody>
        </p:sp>
        <p:grpSp>
          <p:nvGrpSpPr>
            <p:cNvPr id="841" name="Group"/>
            <p:cNvGrpSpPr/>
            <p:nvPr/>
          </p:nvGrpSpPr>
          <p:grpSpPr>
            <a:xfrm flipH="1" rot="16200000">
              <a:off x="161037" y="170011"/>
              <a:ext cx="125385" cy="301617"/>
              <a:chOff x="0" y="0"/>
              <a:chExt cx="125383" cy="301615"/>
            </a:xfrm>
          </p:grpSpPr>
          <p:grpSp>
            <p:nvGrpSpPr>
              <p:cNvPr id="828" name="Group"/>
              <p:cNvGrpSpPr/>
              <p:nvPr/>
            </p:nvGrpSpPr>
            <p:grpSpPr>
              <a:xfrm>
                <a:off x="0" y="244808"/>
                <a:ext cx="125384" cy="56808"/>
                <a:chOff x="0" y="0"/>
                <a:chExt cx="125383" cy="56807"/>
              </a:xfrm>
            </p:grpSpPr>
            <p:pic>
              <p:nvPicPr>
                <p:cNvPr id="824"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827" name="Group"/>
                <p:cNvGrpSpPr/>
                <p:nvPr/>
              </p:nvGrpSpPr>
              <p:grpSpPr>
                <a:xfrm rot="16200000">
                  <a:off x="66447" y="-16418"/>
                  <a:ext cx="28231" cy="89644"/>
                  <a:chOff x="0" y="0"/>
                  <a:chExt cx="28229" cy="89643"/>
                </a:xfrm>
              </p:grpSpPr>
              <p:sp>
                <p:nvSpPr>
                  <p:cNvPr id="825"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826"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829"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32" name="Group"/>
              <p:cNvGrpSpPr/>
              <p:nvPr/>
            </p:nvGrpSpPr>
            <p:grpSpPr>
              <a:xfrm rot="5400000">
                <a:off x="56051" y="103742"/>
                <a:ext cx="33345" cy="87065"/>
                <a:chOff x="0" y="0"/>
                <a:chExt cx="33343" cy="87063"/>
              </a:xfrm>
            </p:grpSpPr>
            <p:sp>
              <p:nvSpPr>
                <p:cNvPr id="830"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31"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33"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36" name="Group"/>
              <p:cNvGrpSpPr/>
              <p:nvPr/>
            </p:nvGrpSpPr>
            <p:grpSpPr>
              <a:xfrm rot="5400000">
                <a:off x="58651" y="40801"/>
                <a:ext cx="33345" cy="87064"/>
                <a:chOff x="0" y="0"/>
                <a:chExt cx="33343" cy="87063"/>
              </a:xfrm>
            </p:grpSpPr>
            <p:sp>
              <p:nvSpPr>
                <p:cNvPr id="834"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35"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37"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40" name="Group"/>
              <p:cNvGrpSpPr/>
              <p:nvPr/>
            </p:nvGrpSpPr>
            <p:grpSpPr>
              <a:xfrm rot="5400000">
                <a:off x="60165" y="-22141"/>
                <a:ext cx="33344" cy="87065"/>
                <a:chOff x="0" y="0"/>
                <a:chExt cx="33343" cy="87063"/>
              </a:xfrm>
            </p:grpSpPr>
            <p:sp>
              <p:nvSpPr>
                <p:cNvPr id="838"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39"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862" name="Group"/>
          <p:cNvGrpSpPr/>
          <p:nvPr/>
        </p:nvGrpSpPr>
        <p:grpSpPr>
          <a:xfrm>
            <a:off x="5641309" y="4213017"/>
            <a:ext cx="604033" cy="383512"/>
            <a:chOff x="0" y="0"/>
            <a:chExt cx="604031" cy="383511"/>
          </a:xfrm>
        </p:grpSpPr>
        <p:sp>
          <p:nvSpPr>
            <p:cNvPr id="843"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OPC-UA</a:t>
              </a:r>
            </a:p>
          </p:txBody>
        </p:sp>
        <p:grpSp>
          <p:nvGrpSpPr>
            <p:cNvPr id="861" name="Group"/>
            <p:cNvGrpSpPr/>
            <p:nvPr/>
          </p:nvGrpSpPr>
          <p:grpSpPr>
            <a:xfrm flipH="1" rot="16200000">
              <a:off x="161036" y="170011"/>
              <a:ext cx="125385" cy="301617"/>
              <a:chOff x="0" y="0"/>
              <a:chExt cx="125383" cy="301615"/>
            </a:xfrm>
          </p:grpSpPr>
          <p:grpSp>
            <p:nvGrpSpPr>
              <p:cNvPr id="848" name="Group"/>
              <p:cNvGrpSpPr/>
              <p:nvPr/>
            </p:nvGrpSpPr>
            <p:grpSpPr>
              <a:xfrm>
                <a:off x="0" y="244808"/>
                <a:ext cx="125384" cy="56808"/>
                <a:chOff x="0" y="0"/>
                <a:chExt cx="125383" cy="56807"/>
              </a:xfrm>
            </p:grpSpPr>
            <p:pic>
              <p:nvPicPr>
                <p:cNvPr id="844"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847" name="Group"/>
                <p:cNvGrpSpPr/>
                <p:nvPr/>
              </p:nvGrpSpPr>
              <p:grpSpPr>
                <a:xfrm rot="16200000">
                  <a:off x="66447" y="-16418"/>
                  <a:ext cx="28231" cy="89644"/>
                  <a:chOff x="0" y="0"/>
                  <a:chExt cx="28229" cy="89643"/>
                </a:xfrm>
              </p:grpSpPr>
              <p:sp>
                <p:nvSpPr>
                  <p:cNvPr id="845"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846"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849"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52" name="Group"/>
              <p:cNvGrpSpPr/>
              <p:nvPr/>
            </p:nvGrpSpPr>
            <p:grpSpPr>
              <a:xfrm rot="5400000">
                <a:off x="56051" y="103742"/>
                <a:ext cx="33345" cy="87065"/>
                <a:chOff x="0" y="0"/>
                <a:chExt cx="33343" cy="87063"/>
              </a:xfrm>
            </p:grpSpPr>
            <p:sp>
              <p:nvSpPr>
                <p:cNvPr id="850"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51"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53"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56" name="Group"/>
              <p:cNvGrpSpPr/>
              <p:nvPr/>
            </p:nvGrpSpPr>
            <p:grpSpPr>
              <a:xfrm rot="5400000">
                <a:off x="58651" y="40801"/>
                <a:ext cx="33345" cy="87064"/>
                <a:chOff x="0" y="0"/>
                <a:chExt cx="33343" cy="87063"/>
              </a:xfrm>
            </p:grpSpPr>
            <p:sp>
              <p:nvSpPr>
                <p:cNvPr id="854"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55"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57"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60" name="Group"/>
              <p:cNvGrpSpPr/>
              <p:nvPr/>
            </p:nvGrpSpPr>
            <p:grpSpPr>
              <a:xfrm rot="5400000">
                <a:off x="60165" y="-22141"/>
                <a:ext cx="33344" cy="87065"/>
                <a:chOff x="0" y="0"/>
                <a:chExt cx="33343" cy="87063"/>
              </a:xfrm>
            </p:grpSpPr>
            <p:sp>
              <p:nvSpPr>
                <p:cNvPr id="858"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59"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882" name="Group"/>
          <p:cNvGrpSpPr/>
          <p:nvPr/>
        </p:nvGrpSpPr>
        <p:grpSpPr>
          <a:xfrm>
            <a:off x="6366298" y="4216777"/>
            <a:ext cx="604033" cy="383513"/>
            <a:chOff x="0" y="0"/>
            <a:chExt cx="604031" cy="383511"/>
          </a:xfrm>
        </p:grpSpPr>
        <p:sp>
          <p:nvSpPr>
            <p:cNvPr id="863"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BaSyx</a:t>
              </a:r>
            </a:p>
          </p:txBody>
        </p:sp>
        <p:grpSp>
          <p:nvGrpSpPr>
            <p:cNvPr id="881" name="Group"/>
            <p:cNvGrpSpPr/>
            <p:nvPr/>
          </p:nvGrpSpPr>
          <p:grpSpPr>
            <a:xfrm flipH="1" rot="16200000">
              <a:off x="161037" y="170011"/>
              <a:ext cx="125385" cy="301617"/>
              <a:chOff x="0" y="0"/>
              <a:chExt cx="125383" cy="301615"/>
            </a:xfrm>
          </p:grpSpPr>
          <p:grpSp>
            <p:nvGrpSpPr>
              <p:cNvPr id="868" name="Group"/>
              <p:cNvGrpSpPr/>
              <p:nvPr/>
            </p:nvGrpSpPr>
            <p:grpSpPr>
              <a:xfrm>
                <a:off x="0" y="244808"/>
                <a:ext cx="125384" cy="56808"/>
                <a:chOff x="0" y="0"/>
                <a:chExt cx="125383" cy="56807"/>
              </a:xfrm>
            </p:grpSpPr>
            <p:pic>
              <p:nvPicPr>
                <p:cNvPr id="864"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867" name="Group"/>
                <p:cNvGrpSpPr/>
                <p:nvPr/>
              </p:nvGrpSpPr>
              <p:grpSpPr>
                <a:xfrm rot="16200000">
                  <a:off x="66447" y="-16418"/>
                  <a:ext cx="28231" cy="89644"/>
                  <a:chOff x="0" y="0"/>
                  <a:chExt cx="28229" cy="89643"/>
                </a:xfrm>
              </p:grpSpPr>
              <p:sp>
                <p:nvSpPr>
                  <p:cNvPr id="865"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866"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869"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72" name="Group"/>
              <p:cNvGrpSpPr/>
              <p:nvPr/>
            </p:nvGrpSpPr>
            <p:grpSpPr>
              <a:xfrm rot="5400000">
                <a:off x="56051" y="103742"/>
                <a:ext cx="33345" cy="87065"/>
                <a:chOff x="0" y="0"/>
                <a:chExt cx="33343" cy="87063"/>
              </a:xfrm>
            </p:grpSpPr>
            <p:sp>
              <p:nvSpPr>
                <p:cNvPr id="870"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71"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73"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76" name="Group"/>
              <p:cNvGrpSpPr/>
              <p:nvPr/>
            </p:nvGrpSpPr>
            <p:grpSpPr>
              <a:xfrm rot="5400000">
                <a:off x="58651" y="40801"/>
                <a:ext cx="33345" cy="87064"/>
                <a:chOff x="0" y="0"/>
                <a:chExt cx="33343" cy="87063"/>
              </a:xfrm>
            </p:grpSpPr>
            <p:sp>
              <p:nvSpPr>
                <p:cNvPr id="874"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75"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77"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80" name="Group"/>
              <p:cNvGrpSpPr/>
              <p:nvPr/>
            </p:nvGrpSpPr>
            <p:grpSpPr>
              <a:xfrm rot="5400000">
                <a:off x="60165" y="-22141"/>
                <a:ext cx="33344" cy="87065"/>
                <a:chOff x="0" y="0"/>
                <a:chExt cx="33343" cy="87063"/>
              </a:xfrm>
            </p:grpSpPr>
            <p:sp>
              <p:nvSpPr>
                <p:cNvPr id="878"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79"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902" name="Group"/>
          <p:cNvGrpSpPr/>
          <p:nvPr/>
        </p:nvGrpSpPr>
        <p:grpSpPr>
          <a:xfrm>
            <a:off x="6131458" y="4649455"/>
            <a:ext cx="838693" cy="420856"/>
            <a:chOff x="0" y="0"/>
            <a:chExt cx="838692" cy="420854"/>
          </a:xfrm>
        </p:grpSpPr>
        <p:sp>
          <p:nvSpPr>
            <p:cNvPr id="883" name="&lt;&lt;system&gt;&gt;…"/>
            <p:cNvSpPr/>
            <p:nvPr/>
          </p:nvSpPr>
          <p:spPr>
            <a:xfrm>
              <a:off x="0" y="0"/>
              <a:ext cx="838693" cy="287262"/>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Eclipse-Keycloack</a:t>
              </a:r>
            </a:p>
          </p:txBody>
        </p:sp>
        <p:grpSp>
          <p:nvGrpSpPr>
            <p:cNvPr id="901" name="Group"/>
            <p:cNvGrpSpPr/>
            <p:nvPr/>
          </p:nvGrpSpPr>
          <p:grpSpPr>
            <a:xfrm flipH="1" rot="16200000">
              <a:off x="186258" y="190297"/>
              <a:ext cx="135402" cy="325714"/>
              <a:chOff x="0" y="0"/>
              <a:chExt cx="135400" cy="325712"/>
            </a:xfrm>
          </p:grpSpPr>
          <p:grpSp>
            <p:nvGrpSpPr>
              <p:cNvPr id="888" name="Group"/>
              <p:cNvGrpSpPr/>
              <p:nvPr/>
            </p:nvGrpSpPr>
            <p:grpSpPr>
              <a:xfrm>
                <a:off x="-1" y="264366"/>
                <a:ext cx="135402" cy="61347"/>
                <a:chOff x="0" y="0"/>
                <a:chExt cx="135400" cy="61346"/>
              </a:xfrm>
            </p:grpSpPr>
            <p:pic>
              <p:nvPicPr>
                <p:cNvPr id="884" name="image22.png" descr="image22.png"/>
                <p:cNvPicPr>
                  <a:picLocks noChangeAspect="1"/>
                </p:cNvPicPr>
                <p:nvPr/>
              </p:nvPicPr>
              <p:blipFill>
                <a:blip r:embed="rId2">
                  <a:extLst/>
                </a:blip>
                <a:stretch>
                  <a:fillRect/>
                </a:stretch>
              </p:blipFill>
              <p:spPr>
                <a:xfrm rot="5400000">
                  <a:off x="-7669" y="7668"/>
                  <a:ext cx="61347" cy="46010"/>
                </a:xfrm>
                <a:prstGeom prst="rect">
                  <a:avLst/>
                </a:prstGeom>
                <a:ln w="12700" cap="flat">
                  <a:noFill/>
                  <a:miter lim="400000"/>
                </a:ln>
                <a:effectLst/>
              </p:spPr>
            </p:pic>
            <p:grpSp>
              <p:nvGrpSpPr>
                <p:cNvPr id="887" name="Group"/>
                <p:cNvGrpSpPr/>
                <p:nvPr/>
              </p:nvGrpSpPr>
              <p:grpSpPr>
                <a:xfrm rot="16200000">
                  <a:off x="71755" y="-17730"/>
                  <a:ext cx="30487" cy="96806"/>
                  <a:chOff x="0" y="0"/>
                  <a:chExt cx="30485" cy="96804"/>
                </a:xfrm>
              </p:grpSpPr>
              <p:sp>
                <p:nvSpPr>
                  <p:cNvPr id="885" name="Line"/>
                  <p:cNvSpPr/>
                  <p:nvPr/>
                </p:nvSpPr>
                <p:spPr>
                  <a:xfrm flipH="1">
                    <a:off x="16460" y="0"/>
                    <a:ext cx="1" cy="6657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886" name="Circle"/>
                  <p:cNvSpPr/>
                  <p:nvPr/>
                </p:nvSpPr>
                <p:spPr>
                  <a:xfrm>
                    <a:off x="0" y="66137"/>
                    <a:ext cx="30486" cy="3066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889" name="Rounded Rectangle"/>
              <p:cNvSpPr/>
              <p:nvPr/>
            </p:nvSpPr>
            <p:spPr>
              <a:xfrm rot="16200000">
                <a:off x="-3975" y="142964"/>
                <a:ext cx="46202" cy="3215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92" name="Group"/>
              <p:cNvGrpSpPr/>
              <p:nvPr/>
            </p:nvGrpSpPr>
            <p:grpSpPr>
              <a:xfrm rot="5400000">
                <a:off x="60529" y="112030"/>
                <a:ext cx="36009" cy="94021"/>
                <a:chOff x="0" y="0"/>
                <a:chExt cx="36007" cy="94019"/>
              </a:xfrm>
            </p:grpSpPr>
            <p:sp>
              <p:nvSpPr>
                <p:cNvPr id="890" name="Line"/>
                <p:cNvSpPr/>
                <p:nvPr/>
              </p:nvSpPr>
              <p:spPr>
                <a:xfrm flipH="1" flipV="1">
                  <a:off x="17664" y="23505"/>
                  <a:ext cx="680" cy="7051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91" name="Line"/>
                <p:cNvSpPr/>
                <p:nvPr/>
              </p:nvSpPr>
              <p:spPr>
                <a:xfrm flipH="1" rot="10800000">
                  <a:off x="0" y="0"/>
                  <a:ext cx="36008" cy="2283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93" name="Rounded Rectangle"/>
              <p:cNvSpPr/>
              <p:nvPr/>
            </p:nvSpPr>
            <p:spPr>
              <a:xfrm rot="16200000">
                <a:off x="-3975" y="74993"/>
                <a:ext cx="46202" cy="3215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896" name="Group"/>
              <p:cNvGrpSpPr/>
              <p:nvPr/>
            </p:nvGrpSpPr>
            <p:grpSpPr>
              <a:xfrm rot="5400000">
                <a:off x="63337" y="44060"/>
                <a:ext cx="36008" cy="94021"/>
                <a:chOff x="0" y="0"/>
                <a:chExt cx="36007" cy="94019"/>
              </a:xfrm>
            </p:grpSpPr>
            <p:sp>
              <p:nvSpPr>
                <p:cNvPr id="894" name="Line"/>
                <p:cNvSpPr/>
                <p:nvPr/>
              </p:nvSpPr>
              <p:spPr>
                <a:xfrm flipH="1" flipV="1">
                  <a:off x="17664" y="23505"/>
                  <a:ext cx="680" cy="7051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95" name="Line"/>
                <p:cNvSpPr/>
                <p:nvPr/>
              </p:nvSpPr>
              <p:spPr>
                <a:xfrm flipH="1" rot="10800000">
                  <a:off x="0" y="0"/>
                  <a:ext cx="36008" cy="2283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897" name="Rounded Rectangle"/>
              <p:cNvSpPr/>
              <p:nvPr/>
            </p:nvSpPr>
            <p:spPr>
              <a:xfrm rot="16200000">
                <a:off x="-3975" y="7023"/>
                <a:ext cx="46202" cy="3215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00" name="Group"/>
              <p:cNvGrpSpPr/>
              <p:nvPr/>
            </p:nvGrpSpPr>
            <p:grpSpPr>
              <a:xfrm rot="5400000">
                <a:off x="64972" y="-23910"/>
                <a:ext cx="36008" cy="94021"/>
                <a:chOff x="0" y="0"/>
                <a:chExt cx="36007" cy="94019"/>
              </a:xfrm>
            </p:grpSpPr>
            <p:sp>
              <p:nvSpPr>
                <p:cNvPr id="898" name="Line"/>
                <p:cNvSpPr/>
                <p:nvPr/>
              </p:nvSpPr>
              <p:spPr>
                <a:xfrm flipH="1" flipV="1">
                  <a:off x="17664" y="23505"/>
                  <a:ext cx="680" cy="7051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899" name="Line"/>
                <p:cNvSpPr/>
                <p:nvPr/>
              </p:nvSpPr>
              <p:spPr>
                <a:xfrm flipH="1" rot="10800000">
                  <a:off x="0" y="0"/>
                  <a:ext cx="36008" cy="2283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922" name="Group"/>
          <p:cNvGrpSpPr/>
          <p:nvPr/>
        </p:nvGrpSpPr>
        <p:grpSpPr>
          <a:xfrm>
            <a:off x="5957383" y="2759108"/>
            <a:ext cx="712831" cy="418245"/>
            <a:chOff x="0" y="0"/>
            <a:chExt cx="712830" cy="418243"/>
          </a:xfrm>
        </p:grpSpPr>
        <p:sp>
          <p:nvSpPr>
            <p:cNvPr id="903" name="&lt;&lt;system&gt;&gt;…"/>
            <p:cNvSpPr/>
            <p:nvPr/>
          </p:nvSpPr>
          <p:spPr>
            <a:xfrm>
              <a:off x="0" y="0"/>
              <a:ext cx="712831" cy="28548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Eclipse-Hono</a:t>
              </a:r>
            </a:p>
          </p:txBody>
        </p:sp>
        <p:grpSp>
          <p:nvGrpSpPr>
            <p:cNvPr id="921" name="Group"/>
            <p:cNvGrpSpPr/>
            <p:nvPr/>
          </p:nvGrpSpPr>
          <p:grpSpPr>
            <a:xfrm flipH="1" rot="16200000">
              <a:off x="185104" y="189117"/>
              <a:ext cx="134562" cy="323693"/>
              <a:chOff x="0" y="0"/>
              <a:chExt cx="134560" cy="323692"/>
            </a:xfrm>
          </p:grpSpPr>
          <p:grpSp>
            <p:nvGrpSpPr>
              <p:cNvPr id="908" name="Group"/>
              <p:cNvGrpSpPr/>
              <p:nvPr/>
            </p:nvGrpSpPr>
            <p:grpSpPr>
              <a:xfrm>
                <a:off x="0" y="262726"/>
                <a:ext cx="134561" cy="60967"/>
                <a:chOff x="0" y="0"/>
                <a:chExt cx="134560" cy="60965"/>
              </a:xfrm>
            </p:grpSpPr>
            <p:pic>
              <p:nvPicPr>
                <p:cNvPr id="904" name="image22.png" descr="image22.png"/>
                <p:cNvPicPr>
                  <a:picLocks noChangeAspect="1"/>
                </p:cNvPicPr>
                <p:nvPr/>
              </p:nvPicPr>
              <p:blipFill>
                <a:blip r:embed="rId2">
                  <a:extLst/>
                </a:blip>
                <a:stretch>
                  <a:fillRect/>
                </a:stretch>
              </p:blipFill>
              <p:spPr>
                <a:xfrm rot="5400000">
                  <a:off x="-7621" y="7620"/>
                  <a:ext cx="60966" cy="45725"/>
                </a:xfrm>
                <a:prstGeom prst="rect">
                  <a:avLst/>
                </a:prstGeom>
                <a:ln w="12700" cap="flat">
                  <a:noFill/>
                  <a:miter lim="400000"/>
                </a:ln>
                <a:effectLst/>
              </p:spPr>
            </p:pic>
            <p:grpSp>
              <p:nvGrpSpPr>
                <p:cNvPr id="907" name="Group"/>
                <p:cNvGrpSpPr/>
                <p:nvPr/>
              </p:nvGrpSpPr>
              <p:grpSpPr>
                <a:xfrm rot="16200000">
                  <a:off x="71310" y="-17620"/>
                  <a:ext cx="30297" cy="96206"/>
                  <a:chOff x="0" y="0"/>
                  <a:chExt cx="30296" cy="96204"/>
                </a:xfrm>
              </p:grpSpPr>
              <p:sp>
                <p:nvSpPr>
                  <p:cNvPr id="905" name="Line"/>
                  <p:cNvSpPr/>
                  <p:nvPr/>
                </p:nvSpPr>
                <p:spPr>
                  <a:xfrm flipH="1">
                    <a:off x="16358" y="0"/>
                    <a:ext cx="1" cy="6615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906" name="Circle"/>
                  <p:cNvSpPr/>
                  <p:nvPr/>
                </p:nvSpPr>
                <p:spPr>
                  <a:xfrm>
                    <a:off x="0" y="65727"/>
                    <a:ext cx="30297" cy="3047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909" name="Rounded Rectangle"/>
              <p:cNvSpPr/>
              <p:nvPr/>
            </p:nvSpPr>
            <p:spPr>
              <a:xfrm rot="16200000">
                <a:off x="-3950" y="142077"/>
                <a:ext cx="45915" cy="3195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12" name="Group"/>
              <p:cNvGrpSpPr/>
              <p:nvPr/>
            </p:nvGrpSpPr>
            <p:grpSpPr>
              <a:xfrm rot="5400000">
                <a:off x="60154" y="111335"/>
                <a:ext cx="35785" cy="93438"/>
                <a:chOff x="0" y="0"/>
                <a:chExt cx="35784" cy="93436"/>
              </a:xfrm>
            </p:grpSpPr>
            <p:sp>
              <p:nvSpPr>
                <p:cNvPr id="910"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11"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13" name="Rounded Rectangle"/>
              <p:cNvSpPr/>
              <p:nvPr/>
            </p:nvSpPr>
            <p:spPr>
              <a:xfrm rot="16200000">
                <a:off x="-3950" y="74528"/>
                <a:ext cx="45915" cy="3195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16" name="Group"/>
              <p:cNvGrpSpPr/>
              <p:nvPr/>
            </p:nvGrpSpPr>
            <p:grpSpPr>
              <a:xfrm rot="5400000">
                <a:off x="62944" y="43787"/>
                <a:ext cx="35785" cy="93437"/>
                <a:chOff x="0" y="0"/>
                <a:chExt cx="35784" cy="93436"/>
              </a:xfrm>
            </p:grpSpPr>
            <p:sp>
              <p:nvSpPr>
                <p:cNvPr id="914"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15"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17" name="Rounded Rectangle"/>
              <p:cNvSpPr/>
              <p:nvPr/>
            </p:nvSpPr>
            <p:spPr>
              <a:xfrm rot="16200000">
                <a:off x="-3950" y="6980"/>
                <a:ext cx="45915" cy="3195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20" name="Group"/>
              <p:cNvGrpSpPr/>
              <p:nvPr/>
            </p:nvGrpSpPr>
            <p:grpSpPr>
              <a:xfrm rot="5400000">
                <a:off x="64568" y="-23762"/>
                <a:ext cx="35786" cy="93438"/>
                <a:chOff x="0" y="0"/>
                <a:chExt cx="35784" cy="93436"/>
              </a:xfrm>
            </p:grpSpPr>
            <p:sp>
              <p:nvSpPr>
                <p:cNvPr id="918"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19"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942" name="Group"/>
          <p:cNvGrpSpPr/>
          <p:nvPr/>
        </p:nvGrpSpPr>
        <p:grpSpPr>
          <a:xfrm>
            <a:off x="6279601" y="110726"/>
            <a:ext cx="670205" cy="393235"/>
            <a:chOff x="0" y="0"/>
            <a:chExt cx="670203" cy="393233"/>
          </a:xfrm>
        </p:grpSpPr>
        <p:sp>
          <p:nvSpPr>
            <p:cNvPr id="923" name="&lt;&lt;system&gt;&gt;…"/>
            <p:cNvSpPr/>
            <p:nvPr/>
          </p:nvSpPr>
          <p:spPr>
            <a:xfrm>
              <a:off x="0" y="0"/>
              <a:ext cx="670204"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Eclipse-Vorto</a:t>
              </a:r>
            </a:p>
          </p:txBody>
        </p:sp>
        <p:grpSp>
          <p:nvGrpSpPr>
            <p:cNvPr id="941" name="Group"/>
            <p:cNvGrpSpPr/>
            <p:nvPr/>
          </p:nvGrpSpPr>
          <p:grpSpPr>
            <a:xfrm flipH="1" rot="16200000">
              <a:off x="174035" y="177808"/>
              <a:ext cx="126515" cy="304337"/>
              <a:chOff x="0" y="0"/>
              <a:chExt cx="126514" cy="304335"/>
            </a:xfrm>
          </p:grpSpPr>
          <p:grpSp>
            <p:nvGrpSpPr>
              <p:cNvPr id="928" name="Group"/>
              <p:cNvGrpSpPr/>
              <p:nvPr/>
            </p:nvGrpSpPr>
            <p:grpSpPr>
              <a:xfrm>
                <a:off x="-1" y="247015"/>
                <a:ext cx="126516" cy="57321"/>
                <a:chOff x="0" y="0"/>
                <a:chExt cx="126514" cy="57319"/>
              </a:xfrm>
            </p:grpSpPr>
            <p:pic>
              <p:nvPicPr>
                <p:cNvPr id="924"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927" name="Group"/>
                <p:cNvGrpSpPr/>
                <p:nvPr/>
              </p:nvGrpSpPr>
              <p:grpSpPr>
                <a:xfrm rot="16200000">
                  <a:off x="67046" y="-16566"/>
                  <a:ext cx="28485" cy="90452"/>
                  <a:chOff x="0" y="0"/>
                  <a:chExt cx="28484" cy="90451"/>
                </a:xfrm>
              </p:grpSpPr>
              <p:sp>
                <p:nvSpPr>
                  <p:cNvPr id="925"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926"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929"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32" name="Group"/>
              <p:cNvGrpSpPr/>
              <p:nvPr/>
            </p:nvGrpSpPr>
            <p:grpSpPr>
              <a:xfrm rot="5400000">
                <a:off x="56557" y="104678"/>
                <a:ext cx="33645" cy="87850"/>
                <a:chOff x="0" y="0"/>
                <a:chExt cx="33644" cy="87848"/>
              </a:xfrm>
            </p:grpSpPr>
            <p:sp>
              <p:nvSpPr>
                <p:cNvPr id="930"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31"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33"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36" name="Group"/>
              <p:cNvGrpSpPr/>
              <p:nvPr/>
            </p:nvGrpSpPr>
            <p:grpSpPr>
              <a:xfrm rot="5400000">
                <a:off x="59180" y="41168"/>
                <a:ext cx="33645" cy="87850"/>
                <a:chOff x="0" y="0"/>
                <a:chExt cx="33644" cy="87848"/>
              </a:xfrm>
            </p:grpSpPr>
            <p:sp>
              <p:nvSpPr>
                <p:cNvPr id="934"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35"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37"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40" name="Group"/>
              <p:cNvGrpSpPr/>
              <p:nvPr/>
            </p:nvGrpSpPr>
            <p:grpSpPr>
              <a:xfrm rot="5400000">
                <a:off x="60707" y="-22341"/>
                <a:ext cx="33646" cy="87850"/>
                <a:chOff x="0" y="0"/>
                <a:chExt cx="33644" cy="87848"/>
              </a:xfrm>
            </p:grpSpPr>
            <p:sp>
              <p:nvSpPr>
                <p:cNvPr id="938"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39"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962" name="Group"/>
          <p:cNvGrpSpPr/>
          <p:nvPr/>
        </p:nvGrpSpPr>
        <p:grpSpPr>
          <a:xfrm>
            <a:off x="4402380" y="3251850"/>
            <a:ext cx="759353" cy="393234"/>
            <a:chOff x="0" y="0"/>
            <a:chExt cx="759351" cy="393233"/>
          </a:xfrm>
        </p:grpSpPr>
        <p:sp>
          <p:nvSpPr>
            <p:cNvPr id="943" name="&lt;&lt;system&gt;&gt;…"/>
            <p:cNvSpPr/>
            <p:nvPr/>
          </p:nvSpPr>
          <p:spPr>
            <a:xfrm>
              <a:off x="0" y="0"/>
              <a:ext cx="759352"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Eclipse-hawkBit</a:t>
              </a:r>
            </a:p>
          </p:txBody>
        </p:sp>
        <p:grpSp>
          <p:nvGrpSpPr>
            <p:cNvPr id="961" name="Group"/>
            <p:cNvGrpSpPr/>
            <p:nvPr/>
          </p:nvGrpSpPr>
          <p:grpSpPr>
            <a:xfrm flipH="1" rot="16200000">
              <a:off x="263182" y="177808"/>
              <a:ext cx="126515" cy="304337"/>
              <a:chOff x="0" y="0"/>
              <a:chExt cx="126514" cy="304335"/>
            </a:xfrm>
          </p:grpSpPr>
          <p:grpSp>
            <p:nvGrpSpPr>
              <p:cNvPr id="948" name="Group"/>
              <p:cNvGrpSpPr/>
              <p:nvPr/>
            </p:nvGrpSpPr>
            <p:grpSpPr>
              <a:xfrm>
                <a:off x="-1" y="247015"/>
                <a:ext cx="126516" cy="57321"/>
                <a:chOff x="0" y="0"/>
                <a:chExt cx="126514" cy="57319"/>
              </a:xfrm>
            </p:grpSpPr>
            <p:pic>
              <p:nvPicPr>
                <p:cNvPr id="944"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947" name="Group"/>
                <p:cNvGrpSpPr/>
                <p:nvPr/>
              </p:nvGrpSpPr>
              <p:grpSpPr>
                <a:xfrm rot="16200000">
                  <a:off x="67046" y="-16566"/>
                  <a:ext cx="28485" cy="90452"/>
                  <a:chOff x="0" y="0"/>
                  <a:chExt cx="28484" cy="90451"/>
                </a:xfrm>
              </p:grpSpPr>
              <p:sp>
                <p:nvSpPr>
                  <p:cNvPr id="945"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946"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949"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52" name="Group"/>
              <p:cNvGrpSpPr/>
              <p:nvPr/>
            </p:nvGrpSpPr>
            <p:grpSpPr>
              <a:xfrm rot="5400000">
                <a:off x="56557" y="104678"/>
                <a:ext cx="33645" cy="87850"/>
                <a:chOff x="0" y="0"/>
                <a:chExt cx="33644" cy="87848"/>
              </a:xfrm>
            </p:grpSpPr>
            <p:sp>
              <p:nvSpPr>
                <p:cNvPr id="950"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51"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53"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56" name="Group"/>
              <p:cNvGrpSpPr/>
              <p:nvPr/>
            </p:nvGrpSpPr>
            <p:grpSpPr>
              <a:xfrm rot="5400000">
                <a:off x="59180" y="41168"/>
                <a:ext cx="33645" cy="87850"/>
                <a:chOff x="0" y="0"/>
                <a:chExt cx="33644" cy="87848"/>
              </a:xfrm>
            </p:grpSpPr>
            <p:sp>
              <p:nvSpPr>
                <p:cNvPr id="954"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55"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57"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60" name="Group"/>
              <p:cNvGrpSpPr/>
              <p:nvPr/>
            </p:nvGrpSpPr>
            <p:grpSpPr>
              <a:xfrm rot="5400000">
                <a:off x="60707" y="-22341"/>
                <a:ext cx="33646" cy="87850"/>
                <a:chOff x="0" y="0"/>
                <a:chExt cx="33644" cy="87848"/>
              </a:xfrm>
            </p:grpSpPr>
            <p:sp>
              <p:nvSpPr>
                <p:cNvPr id="958"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59"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982" name="Group"/>
          <p:cNvGrpSpPr/>
          <p:nvPr/>
        </p:nvGrpSpPr>
        <p:grpSpPr>
          <a:xfrm>
            <a:off x="5493981" y="935271"/>
            <a:ext cx="759352" cy="393235"/>
            <a:chOff x="0" y="0"/>
            <a:chExt cx="759351" cy="393233"/>
          </a:xfrm>
        </p:grpSpPr>
        <p:sp>
          <p:nvSpPr>
            <p:cNvPr id="963" name="&lt;&lt;system&gt;&gt;…"/>
            <p:cNvSpPr/>
            <p:nvPr/>
          </p:nvSpPr>
          <p:spPr>
            <a:xfrm>
              <a:off x="0" y="0"/>
              <a:ext cx="759352"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Eclipse-Ditto</a:t>
              </a:r>
            </a:p>
          </p:txBody>
        </p:sp>
        <p:grpSp>
          <p:nvGrpSpPr>
            <p:cNvPr id="981" name="Group"/>
            <p:cNvGrpSpPr/>
            <p:nvPr/>
          </p:nvGrpSpPr>
          <p:grpSpPr>
            <a:xfrm flipH="1" rot="16200000">
              <a:off x="263182" y="177808"/>
              <a:ext cx="126515" cy="304337"/>
              <a:chOff x="0" y="0"/>
              <a:chExt cx="126514" cy="304335"/>
            </a:xfrm>
          </p:grpSpPr>
          <p:grpSp>
            <p:nvGrpSpPr>
              <p:cNvPr id="968" name="Group"/>
              <p:cNvGrpSpPr/>
              <p:nvPr/>
            </p:nvGrpSpPr>
            <p:grpSpPr>
              <a:xfrm>
                <a:off x="-1" y="247015"/>
                <a:ext cx="126516" cy="57321"/>
                <a:chOff x="0" y="0"/>
                <a:chExt cx="126514" cy="57319"/>
              </a:xfrm>
            </p:grpSpPr>
            <p:pic>
              <p:nvPicPr>
                <p:cNvPr id="964"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967" name="Group"/>
                <p:cNvGrpSpPr/>
                <p:nvPr/>
              </p:nvGrpSpPr>
              <p:grpSpPr>
                <a:xfrm rot="16200000">
                  <a:off x="67046" y="-16566"/>
                  <a:ext cx="28485" cy="90452"/>
                  <a:chOff x="0" y="0"/>
                  <a:chExt cx="28484" cy="90451"/>
                </a:xfrm>
              </p:grpSpPr>
              <p:sp>
                <p:nvSpPr>
                  <p:cNvPr id="965"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966"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969"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72" name="Group"/>
              <p:cNvGrpSpPr/>
              <p:nvPr/>
            </p:nvGrpSpPr>
            <p:grpSpPr>
              <a:xfrm rot="5400000">
                <a:off x="56557" y="104678"/>
                <a:ext cx="33645" cy="87850"/>
                <a:chOff x="0" y="0"/>
                <a:chExt cx="33644" cy="87848"/>
              </a:xfrm>
            </p:grpSpPr>
            <p:sp>
              <p:nvSpPr>
                <p:cNvPr id="970"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71"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73"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76" name="Group"/>
              <p:cNvGrpSpPr/>
              <p:nvPr/>
            </p:nvGrpSpPr>
            <p:grpSpPr>
              <a:xfrm rot="5400000">
                <a:off x="59180" y="41168"/>
                <a:ext cx="33645" cy="87850"/>
                <a:chOff x="0" y="0"/>
                <a:chExt cx="33644" cy="87848"/>
              </a:xfrm>
            </p:grpSpPr>
            <p:sp>
              <p:nvSpPr>
                <p:cNvPr id="974"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75"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77"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80" name="Group"/>
              <p:cNvGrpSpPr/>
              <p:nvPr/>
            </p:nvGrpSpPr>
            <p:grpSpPr>
              <a:xfrm rot="5400000">
                <a:off x="60707" y="-22341"/>
                <a:ext cx="33646" cy="87850"/>
                <a:chOff x="0" y="0"/>
                <a:chExt cx="33644" cy="87848"/>
              </a:xfrm>
            </p:grpSpPr>
            <p:sp>
              <p:nvSpPr>
                <p:cNvPr id="978"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79"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002" name="Group"/>
          <p:cNvGrpSpPr/>
          <p:nvPr/>
        </p:nvGrpSpPr>
        <p:grpSpPr>
          <a:xfrm>
            <a:off x="7047096" y="4209061"/>
            <a:ext cx="604033" cy="383512"/>
            <a:chOff x="0" y="0"/>
            <a:chExt cx="604031" cy="383511"/>
          </a:xfrm>
        </p:grpSpPr>
        <p:sp>
          <p:nvSpPr>
            <p:cNvPr id="983"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ModbusTCP</a:t>
              </a:r>
            </a:p>
          </p:txBody>
        </p:sp>
        <p:grpSp>
          <p:nvGrpSpPr>
            <p:cNvPr id="1001" name="Group"/>
            <p:cNvGrpSpPr/>
            <p:nvPr/>
          </p:nvGrpSpPr>
          <p:grpSpPr>
            <a:xfrm flipH="1" rot="16200000">
              <a:off x="101907" y="170011"/>
              <a:ext cx="125385" cy="301617"/>
              <a:chOff x="0" y="0"/>
              <a:chExt cx="125383" cy="301615"/>
            </a:xfrm>
          </p:grpSpPr>
          <p:grpSp>
            <p:nvGrpSpPr>
              <p:cNvPr id="988" name="Group"/>
              <p:cNvGrpSpPr/>
              <p:nvPr/>
            </p:nvGrpSpPr>
            <p:grpSpPr>
              <a:xfrm>
                <a:off x="0" y="244808"/>
                <a:ext cx="125384" cy="56808"/>
                <a:chOff x="0" y="0"/>
                <a:chExt cx="125383" cy="56807"/>
              </a:xfrm>
            </p:grpSpPr>
            <p:pic>
              <p:nvPicPr>
                <p:cNvPr id="984"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987" name="Group"/>
                <p:cNvGrpSpPr/>
                <p:nvPr/>
              </p:nvGrpSpPr>
              <p:grpSpPr>
                <a:xfrm rot="16200000">
                  <a:off x="66447" y="-16418"/>
                  <a:ext cx="28231" cy="89644"/>
                  <a:chOff x="0" y="0"/>
                  <a:chExt cx="28229" cy="89643"/>
                </a:xfrm>
              </p:grpSpPr>
              <p:sp>
                <p:nvSpPr>
                  <p:cNvPr id="985"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986"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989"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92" name="Group"/>
              <p:cNvGrpSpPr/>
              <p:nvPr/>
            </p:nvGrpSpPr>
            <p:grpSpPr>
              <a:xfrm rot="5400000">
                <a:off x="56051" y="103742"/>
                <a:ext cx="33345" cy="87065"/>
                <a:chOff x="0" y="0"/>
                <a:chExt cx="33343" cy="87063"/>
              </a:xfrm>
            </p:grpSpPr>
            <p:sp>
              <p:nvSpPr>
                <p:cNvPr id="990"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91"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93"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996" name="Group"/>
              <p:cNvGrpSpPr/>
              <p:nvPr/>
            </p:nvGrpSpPr>
            <p:grpSpPr>
              <a:xfrm rot="5400000">
                <a:off x="58651" y="40801"/>
                <a:ext cx="33345" cy="87064"/>
                <a:chOff x="0" y="0"/>
                <a:chExt cx="33343" cy="87063"/>
              </a:xfrm>
            </p:grpSpPr>
            <p:sp>
              <p:nvSpPr>
                <p:cNvPr id="994"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95"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997"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00" name="Group"/>
              <p:cNvGrpSpPr/>
              <p:nvPr/>
            </p:nvGrpSpPr>
            <p:grpSpPr>
              <a:xfrm rot="5400000">
                <a:off x="60165" y="-22141"/>
                <a:ext cx="33344" cy="87065"/>
                <a:chOff x="0" y="0"/>
                <a:chExt cx="33343" cy="87063"/>
              </a:xfrm>
            </p:grpSpPr>
            <p:sp>
              <p:nvSpPr>
                <p:cNvPr id="998"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999"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022" name="Group"/>
          <p:cNvGrpSpPr/>
          <p:nvPr/>
        </p:nvGrpSpPr>
        <p:grpSpPr>
          <a:xfrm>
            <a:off x="7703328" y="4209061"/>
            <a:ext cx="604033" cy="383512"/>
            <a:chOff x="0" y="0"/>
            <a:chExt cx="604031" cy="383511"/>
          </a:xfrm>
        </p:grpSpPr>
        <p:sp>
          <p:nvSpPr>
            <p:cNvPr id="1003"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ROS</a:t>
              </a:r>
            </a:p>
          </p:txBody>
        </p:sp>
        <p:grpSp>
          <p:nvGrpSpPr>
            <p:cNvPr id="1021" name="Group"/>
            <p:cNvGrpSpPr/>
            <p:nvPr/>
          </p:nvGrpSpPr>
          <p:grpSpPr>
            <a:xfrm flipH="1" rot="16200000">
              <a:off x="101908" y="170011"/>
              <a:ext cx="125385" cy="301617"/>
              <a:chOff x="0" y="0"/>
              <a:chExt cx="125383" cy="301615"/>
            </a:xfrm>
          </p:grpSpPr>
          <p:grpSp>
            <p:nvGrpSpPr>
              <p:cNvPr id="1008" name="Group"/>
              <p:cNvGrpSpPr/>
              <p:nvPr/>
            </p:nvGrpSpPr>
            <p:grpSpPr>
              <a:xfrm>
                <a:off x="0" y="244808"/>
                <a:ext cx="125384" cy="56808"/>
                <a:chOff x="0" y="0"/>
                <a:chExt cx="125383" cy="56807"/>
              </a:xfrm>
            </p:grpSpPr>
            <p:pic>
              <p:nvPicPr>
                <p:cNvPr id="1004"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1007" name="Group"/>
                <p:cNvGrpSpPr/>
                <p:nvPr/>
              </p:nvGrpSpPr>
              <p:grpSpPr>
                <a:xfrm rot="16200000">
                  <a:off x="66447" y="-16418"/>
                  <a:ext cx="28231" cy="89644"/>
                  <a:chOff x="0" y="0"/>
                  <a:chExt cx="28229" cy="89643"/>
                </a:xfrm>
              </p:grpSpPr>
              <p:sp>
                <p:nvSpPr>
                  <p:cNvPr id="1005"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006"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009"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12" name="Group"/>
              <p:cNvGrpSpPr/>
              <p:nvPr/>
            </p:nvGrpSpPr>
            <p:grpSpPr>
              <a:xfrm rot="5400000">
                <a:off x="56051" y="103742"/>
                <a:ext cx="33345" cy="87065"/>
                <a:chOff x="0" y="0"/>
                <a:chExt cx="33343" cy="87063"/>
              </a:xfrm>
            </p:grpSpPr>
            <p:sp>
              <p:nvSpPr>
                <p:cNvPr id="1010"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11"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13"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16" name="Group"/>
              <p:cNvGrpSpPr/>
              <p:nvPr/>
            </p:nvGrpSpPr>
            <p:grpSpPr>
              <a:xfrm rot="5400000">
                <a:off x="58651" y="40801"/>
                <a:ext cx="33345" cy="87064"/>
                <a:chOff x="0" y="0"/>
                <a:chExt cx="33343" cy="87063"/>
              </a:xfrm>
            </p:grpSpPr>
            <p:sp>
              <p:nvSpPr>
                <p:cNvPr id="1014"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15"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17"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20" name="Group"/>
              <p:cNvGrpSpPr/>
              <p:nvPr/>
            </p:nvGrpSpPr>
            <p:grpSpPr>
              <a:xfrm rot="5400000">
                <a:off x="60165" y="-22141"/>
                <a:ext cx="33344" cy="87065"/>
                <a:chOff x="0" y="0"/>
                <a:chExt cx="33343" cy="87063"/>
              </a:xfrm>
            </p:grpSpPr>
            <p:sp>
              <p:nvSpPr>
                <p:cNvPr id="1018"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19"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042" name="Group"/>
          <p:cNvGrpSpPr/>
          <p:nvPr/>
        </p:nvGrpSpPr>
        <p:grpSpPr>
          <a:xfrm>
            <a:off x="5252678" y="3254581"/>
            <a:ext cx="686863" cy="403009"/>
            <a:chOff x="0" y="0"/>
            <a:chExt cx="686861" cy="403007"/>
          </a:xfrm>
        </p:grpSpPr>
        <p:sp>
          <p:nvSpPr>
            <p:cNvPr id="1023" name="&lt;&lt;system&gt;&gt;…"/>
            <p:cNvSpPr/>
            <p:nvPr/>
          </p:nvSpPr>
          <p:spPr>
            <a:xfrm>
              <a:off x="0" y="0"/>
              <a:ext cx="686862" cy="27508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Eclipse-Kura</a:t>
              </a:r>
            </a:p>
          </p:txBody>
        </p:sp>
        <p:grpSp>
          <p:nvGrpSpPr>
            <p:cNvPr id="1041" name="Group"/>
            <p:cNvGrpSpPr/>
            <p:nvPr/>
          </p:nvGrpSpPr>
          <p:grpSpPr>
            <a:xfrm flipH="1" rot="16200000">
              <a:off x="178360" y="182227"/>
              <a:ext cx="129660" cy="311901"/>
              <a:chOff x="0" y="0"/>
              <a:chExt cx="129658" cy="311900"/>
            </a:xfrm>
          </p:grpSpPr>
          <p:grpSp>
            <p:nvGrpSpPr>
              <p:cNvPr id="1028" name="Group"/>
              <p:cNvGrpSpPr/>
              <p:nvPr/>
            </p:nvGrpSpPr>
            <p:grpSpPr>
              <a:xfrm>
                <a:off x="0" y="253155"/>
                <a:ext cx="129659" cy="58746"/>
                <a:chOff x="0" y="0"/>
                <a:chExt cx="129658" cy="58744"/>
              </a:xfrm>
            </p:grpSpPr>
            <p:pic>
              <p:nvPicPr>
                <p:cNvPr id="1024" name="image22.png" descr="image22.png"/>
                <p:cNvPicPr>
                  <a:picLocks noChangeAspect="1"/>
                </p:cNvPicPr>
                <p:nvPr/>
              </p:nvPicPr>
              <p:blipFill>
                <a:blip r:embed="rId2">
                  <a:extLst/>
                </a:blip>
                <a:stretch>
                  <a:fillRect/>
                </a:stretch>
              </p:blipFill>
              <p:spPr>
                <a:xfrm rot="5400000">
                  <a:off x="-7344" y="7343"/>
                  <a:ext cx="58746" cy="44059"/>
                </a:xfrm>
                <a:prstGeom prst="rect">
                  <a:avLst/>
                </a:prstGeom>
                <a:ln w="12700" cap="flat">
                  <a:noFill/>
                  <a:miter lim="400000"/>
                </a:ln>
                <a:effectLst/>
              </p:spPr>
            </p:pic>
            <p:grpSp>
              <p:nvGrpSpPr>
                <p:cNvPr id="1027" name="Group"/>
                <p:cNvGrpSpPr/>
                <p:nvPr/>
              </p:nvGrpSpPr>
              <p:grpSpPr>
                <a:xfrm rot="16200000">
                  <a:off x="68712" y="-16978"/>
                  <a:ext cx="29194" cy="92701"/>
                  <a:chOff x="0" y="0"/>
                  <a:chExt cx="29192" cy="92699"/>
                </a:xfrm>
              </p:grpSpPr>
              <p:sp>
                <p:nvSpPr>
                  <p:cNvPr id="1025" name="Line"/>
                  <p:cNvSpPr/>
                  <p:nvPr/>
                </p:nvSpPr>
                <p:spPr>
                  <a:xfrm flipH="1">
                    <a:off x="15762" y="0"/>
                    <a:ext cx="1" cy="6374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026" name="Circle"/>
                  <p:cNvSpPr/>
                  <p:nvPr/>
                </p:nvSpPr>
                <p:spPr>
                  <a:xfrm>
                    <a:off x="0" y="63333"/>
                    <a:ext cx="29193" cy="29367"/>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029" name="Rounded Rectangle"/>
              <p:cNvSpPr/>
              <p:nvPr/>
            </p:nvSpPr>
            <p:spPr>
              <a:xfrm rot="16200000">
                <a:off x="-3806" y="136901"/>
                <a:ext cx="44243" cy="30791"/>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32" name="Group"/>
              <p:cNvGrpSpPr/>
              <p:nvPr/>
            </p:nvGrpSpPr>
            <p:grpSpPr>
              <a:xfrm rot="5400000">
                <a:off x="57962" y="107279"/>
                <a:ext cx="34482" cy="90034"/>
                <a:chOff x="0" y="0"/>
                <a:chExt cx="34480" cy="90032"/>
              </a:xfrm>
            </p:grpSpPr>
            <p:sp>
              <p:nvSpPr>
                <p:cNvPr id="1030" name="Line"/>
                <p:cNvSpPr/>
                <p:nvPr/>
              </p:nvSpPr>
              <p:spPr>
                <a:xfrm flipH="1" flipV="1">
                  <a:off x="16915" y="22508"/>
                  <a:ext cx="651" cy="6752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31" name="Line"/>
                <p:cNvSpPr/>
                <p:nvPr/>
              </p:nvSpPr>
              <p:spPr>
                <a:xfrm flipH="1" rot="10800000">
                  <a:off x="0" y="0"/>
                  <a:ext cx="34481" cy="2186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33" name="Rounded Rectangle"/>
              <p:cNvSpPr/>
              <p:nvPr/>
            </p:nvSpPr>
            <p:spPr>
              <a:xfrm rot="16200000">
                <a:off x="-3806" y="71813"/>
                <a:ext cx="44243" cy="30791"/>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36" name="Group"/>
              <p:cNvGrpSpPr/>
              <p:nvPr/>
            </p:nvGrpSpPr>
            <p:grpSpPr>
              <a:xfrm rot="5400000">
                <a:off x="60651" y="42192"/>
                <a:ext cx="34481" cy="90033"/>
                <a:chOff x="0" y="0"/>
                <a:chExt cx="34480" cy="90032"/>
              </a:xfrm>
            </p:grpSpPr>
            <p:sp>
              <p:nvSpPr>
                <p:cNvPr id="1034" name="Line"/>
                <p:cNvSpPr/>
                <p:nvPr/>
              </p:nvSpPr>
              <p:spPr>
                <a:xfrm flipH="1" flipV="1">
                  <a:off x="16915" y="22508"/>
                  <a:ext cx="651" cy="6752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35" name="Line"/>
                <p:cNvSpPr/>
                <p:nvPr/>
              </p:nvSpPr>
              <p:spPr>
                <a:xfrm flipH="1" rot="10800000">
                  <a:off x="0" y="0"/>
                  <a:ext cx="34481" cy="2186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37" name="Rounded Rectangle"/>
              <p:cNvSpPr/>
              <p:nvPr/>
            </p:nvSpPr>
            <p:spPr>
              <a:xfrm rot="16200000">
                <a:off x="-3806" y="6725"/>
                <a:ext cx="44243" cy="30791"/>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40" name="Group"/>
              <p:cNvGrpSpPr/>
              <p:nvPr/>
            </p:nvGrpSpPr>
            <p:grpSpPr>
              <a:xfrm rot="5400000">
                <a:off x="62216" y="-22896"/>
                <a:ext cx="34482" cy="90033"/>
                <a:chOff x="0" y="0"/>
                <a:chExt cx="34480" cy="90032"/>
              </a:xfrm>
            </p:grpSpPr>
            <p:sp>
              <p:nvSpPr>
                <p:cNvPr id="1038" name="Line"/>
                <p:cNvSpPr/>
                <p:nvPr/>
              </p:nvSpPr>
              <p:spPr>
                <a:xfrm flipH="1" flipV="1">
                  <a:off x="16915" y="22508"/>
                  <a:ext cx="651" cy="6752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39" name="Line"/>
                <p:cNvSpPr/>
                <p:nvPr/>
              </p:nvSpPr>
              <p:spPr>
                <a:xfrm flipH="1" rot="10800000">
                  <a:off x="0" y="0"/>
                  <a:ext cx="34481" cy="2186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062" name="Group"/>
          <p:cNvGrpSpPr/>
          <p:nvPr/>
        </p:nvGrpSpPr>
        <p:grpSpPr>
          <a:xfrm>
            <a:off x="6030486" y="3247949"/>
            <a:ext cx="679145" cy="398480"/>
            <a:chOff x="0" y="0"/>
            <a:chExt cx="679143" cy="398479"/>
          </a:xfrm>
        </p:grpSpPr>
        <p:sp>
          <p:nvSpPr>
            <p:cNvPr id="1043" name="&lt;&lt;system&gt;&gt;…"/>
            <p:cNvSpPr/>
            <p:nvPr/>
          </p:nvSpPr>
          <p:spPr>
            <a:xfrm>
              <a:off x="0" y="0"/>
              <a:ext cx="679144" cy="27199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Eclipse-Kapua</a:t>
              </a:r>
            </a:p>
          </p:txBody>
        </p:sp>
        <p:grpSp>
          <p:nvGrpSpPr>
            <p:cNvPr id="1061" name="Group"/>
            <p:cNvGrpSpPr/>
            <p:nvPr/>
          </p:nvGrpSpPr>
          <p:grpSpPr>
            <a:xfrm flipH="1" rot="16200000">
              <a:off x="176356" y="180180"/>
              <a:ext cx="128203" cy="308397"/>
              <a:chOff x="0" y="0"/>
              <a:chExt cx="128202" cy="308395"/>
            </a:xfrm>
          </p:grpSpPr>
          <p:grpSp>
            <p:nvGrpSpPr>
              <p:cNvPr id="1048" name="Group"/>
              <p:cNvGrpSpPr/>
              <p:nvPr/>
            </p:nvGrpSpPr>
            <p:grpSpPr>
              <a:xfrm>
                <a:off x="-1" y="250310"/>
                <a:ext cx="128204" cy="58086"/>
                <a:chOff x="0" y="0"/>
                <a:chExt cx="128202" cy="58084"/>
              </a:xfrm>
            </p:grpSpPr>
            <p:pic>
              <p:nvPicPr>
                <p:cNvPr id="1044" name="image22.png" descr="image22.png"/>
                <p:cNvPicPr>
                  <a:picLocks noChangeAspect="1"/>
                </p:cNvPicPr>
                <p:nvPr/>
              </p:nvPicPr>
              <p:blipFill>
                <a:blip r:embed="rId2">
                  <a:extLst/>
                </a:blip>
                <a:stretch>
                  <a:fillRect/>
                </a:stretch>
              </p:blipFill>
              <p:spPr>
                <a:xfrm rot="5400000">
                  <a:off x="-7261" y="7260"/>
                  <a:ext cx="58085" cy="43564"/>
                </a:xfrm>
                <a:prstGeom prst="rect">
                  <a:avLst/>
                </a:prstGeom>
                <a:ln w="12700" cap="flat">
                  <a:noFill/>
                  <a:miter lim="400000"/>
                </a:ln>
                <a:effectLst/>
              </p:spPr>
            </p:pic>
            <p:grpSp>
              <p:nvGrpSpPr>
                <p:cNvPr id="1047" name="Group"/>
                <p:cNvGrpSpPr/>
                <p:nvPr/>
              </p:nvGrpSpPr>
              <p:grpSpPr>
                <a:xfrm rot="16200000">
                  <a:off x="67940" y="-16787"/>
                  <a:ext cx="28866" cy="91659"/>
                  <a:chOff x="0" y="0"/>
                  <a:chExt cx="28864" cy="91658"/>
                </a:xfrm>
              </p:grpSpPr>
              <p:sp>
                <p:nvSpPr>
                  <p:cNvPr id="1045" name="Line"/>
                  <p:cNvSpPr/>
                  <p:nvPr/>
                </p:nvSpPr>
                <p:spPr>
                  <a:xfrm flipH="1">
                    <a:off x="15585" y="0"/>
                    <a:ext cx="1" cy="6303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046" name="Circle"/>
                  <p:cNvSpPr/>
                  <p:nvPr/>
                </p:nvSpPr>
                <p:spPr>
                  <a:xfrm>
                    <a:off x="0" y="62621"/>
                    <a:ext cx="28865" cy="2903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049" name="Rounded Rectangle"/>
              <p:cNvSpPr/>
              <p:nvPr/>
            </p:nvSpPr>
            <p:spPr>
              <a:xfrm rot="16200000">
                <a:off x="-3763" y="135363"/>
                <a:ext cx="43745" cy="3044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52" name="Group"/>
              <p:cNvGrpSpPr/>
              <p:nvPr/>
            </p:nvGrpSpPr>
            <p:grpSpPr>
              <a:xfrm rot="5400000">
                <a:off x="57311" y="106074"/>
                <a:ext cx="34094" cy="89022"/>
                <a:chOff x="0" y="0"/>
                <a:chExt cx="34093" cy="89020"/>
              </a:xfrm>
            </p:grpSpPr>
            <p:sp>
              <p:nvSpPr>
                <p:cNvPr id="1050" name="Line"/>
                <p:cNvSpPr/>
                <p:nvPr/>
              </p:nvSpPr>
              <p:spPr>
                <a:xfrm flipH="1" flipV="1">
                  <a:off x="16725" y="22255"/>
                  <a:ext cx="644" cy="6676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51" name="Line"/>
                <p:cNvSpPr/>
                <p:nvPr/>
              </p:nvSpPr>
              <p:spPr>
                <a:xfrm flipH="1" rot="10800000">
                  <a:off x="0" y="0"/>
                  <a:ext cx="34094" cy="216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53" name="Rounded Rectangle"/>
              <p:cNvSpPr/>
              <p:nvPr/>
            </p:nvSpPr>
            <p:spPr>
              <a:xfrm rot="16200000">
                <a:off x="-3763" y="71006"/>
                <a:ext cx="43745" cy="304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56" name="Group"/>
              <p:cNvGrpSpPr/>
              <p:nvPr/>
            </p:nvGrpSpPr>
            <p:grpSpPr>
              <a:xfrm rot="5400000">
                <a:off x="59969" y="41718"/>
                <a:ext cx="34095" cy="89021"/>
                <a:chOff x="0" y="0"/>
                <a:chExt cx="34093" cy="89020"/>
              </a:xfrm>
            </p:grpSpPr>
            <p:sp>
              <p:nvSpPr>
                <p:cNvPr id="1054" name="Line"/>
                <p:cNvSpPr/>
                <p:nvPr/>
              </p:nvSpPr>
              <p:spPr>
                <a:xfrm flipH="1" flipV="1">
                  <a:off x="16725" y="22255"/>
                  <a:ext cx="644" cy="6676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55" name="Line"/>
                <p:cNvSpPr/>
                <p:nvPr/>
              </p:nvSpPr>
              <p:spPr>
                <a:xfrm flipH="1" rot="10800000">
                  <a:off x="0" y="0"/>
                  <a:ext cx="34094" cy="216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57" name="Rounded Rectangle"/>
              <p:cNvSpPr/>
              <p:nvPr/>
            </p:nvSpPr>
            <p:spPr>
              <a:xfrm rot="16200000">
                <a:off x="-3763" y="6650"/>
                <a:ext cx="43745" cy="3044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60" name="Group"/>
              <p:cNvGrpSpPr/>
              <p:nvPr/>
            </p:nvGrpSpPr>
            <p:grpSpPr>
              <a:xfrm rot="5400000">
                <a:off x="61517" y="-22639"/>
                <a:ext cx="34094" cy="89022"/>
                <a:chOff x="0" y="0"/>
                <a:chExt cx="34093" cy="89020"/>
              </a:xfrm>
            </p:grpSpPr>
            <p:sp>
              <p:nvSpPr>
                <p:cNvPr id="1058" name="Line"/>
                <p:cNvSpPr/>
                <p:nvPr/>
              </p:nvSpPr>
              <p:spPr>
                <a:xfrm flipH="1" flipV="1">
                  <a:off x="16725" y="22255"/>
                  <a:ext cx="644" cy="6676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59" name="Line"/>
                <p:cNvSpPr/>
                <p:nvPr/>
              </p:nvSpPr>
              <p:spPr>
                <a:xfrm flipH="1" rot="10800000">
                  <a:off x="0" y="0"/>
                  <a:ext cx="34094" cy="216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082" name="Group"/>
          <p:cNvGrpSpPr/>
          <p:nvPr/>
        </p:nvGrpSpPr>
        <p:grpSpPr>
          <a:xfrm>
            <a:off x="6992884" y="110726"/>
            <a:ext cx="776230" cy="393235"/>
            <a:chOff x="0" y="0"/>
            <a:chExt cx="776229" cy="393233"/>
          </a:xfrm>
        </p:grpSpPr>
        <p:sp>
          <p:nvSpPr>
            <p:cNvPr id="1063" name="&lt;&lt;system&gt;&gt;…"/>
            <p:cNvSpPr/>
            <p:nvPr/>
          </p:nvSpPr>
          <p:spPr>
            <a:xfrm>
              <a:off x="0" y="0"/>
              <a:ext cx="776230"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SysML 1.6 profile</a:t>
              </a:r>
            </a:p>
          </p:txBody>
        </p:sp>
        <p:grpSp>
          <p:nvGrpSpPr>
            <p:cNvPr id="1081" name="Group"/>
            <p:cNvGrpSpPr/>
            <p:nvPr/>
          </p:nvGrpSpPr>
          <p:grpSpPr>
            <a:xfrm flipH="1" rot="16200000">
              <a:off x="174034" y="177808"/>
              <a:ext cx="126516" cy="304337"/>
              <a:chOff x="0" y="0"/>
              <a:chExt cx="126514" cy="304335"/>
            </a:xfrm>
          </p:grpSpPr>
          <p:grpSp>
            <p:nvGrpSpPr>
              <p:cNvPr id="1068" name="Group"/>
              <p:cNvGrpSpPr/>
              <p:nvPr/>
            </p:nvGrpSpPr>
            <p:grpSpPr>
              <a:xfrm>
                <a:off x="-1" y="247015"/>
                <a:ext cx="126516" cy="57321"/>
                <a:chOff x="0" y="0"/>
                <a:chExt cx="126514" cy="57319"/>
              </a:xfrm>
            </p:grpSpPr>
            <p:pic>
              <p:nvPicPr>
                <p:cNvPr id="1064"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1067" name="Group"/>
                <p:cNvGrpSpPr/>
                <p:nvPr/>
              </p:nvGrpSpPr>
              <p:grpSpPr>
                <a:xfrm rot="16200000">
                  <a:off x="67046" y="-16566"/>
                  <a:ext cx="28485" cy="90452"/>
                  <a:chOff x="0" y="0"/>
                  <a:chExt cx="28484" cy="90451"/>
                </a:xfrm>
              </p:grpSpPr>
              <p:sp>
                <p:nvSpPr>
                  <p:cNvPr id="1065"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066"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069"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72" name="Group"/>
              <p:cNvGrpSpPr/>
              <p:nvPr/>
            </p:nvGrpSpPr>
            <p:grpSpPr>
              <a:xfrm rot="5400000">
                <a:off x="56557" y="104678"/>
                <a:ext cx="33645" cy="87850"/>
                <a:chOff x="0" y="0"/>
                <a:chExt cx="33644" cy="87848"/>
              </a:xfrm>
            </p:grpSpPr>
            <p:sp>
              <p:nvSpPr>
                <p:cNvPr id="1070"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71"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73"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76" name="Group"/>
              <p:cNvGrpSpPr/>
              <p:nvPr/>
            </p:nvGrpSpPr>
            <p:grpSpPr>
              <a:xfrm rot="5400000">
                <a:off x="59180" y="41168"/>
                <a:ext cx="33645" cy="87850"/>
                <a:chOff x="0" y="0"/>
                <a:chExt cx="33644" cy="87848"/>
              </a:xfrm>
            </p:grpSpPr>
            <p:sp>
              <p:nvSpPr>
                <p:cNvPr id="1074"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75"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77"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80" name="Group"/>
              <p:cNvGrpSpPr/>
              <p:nvPr/>
            </p:nvGrpSpPr>
            <p:grpSpPr>
              <a:xfrm rot="5400000">
                <a:off x="60707" y="-22341"/>
                <a:ext cx="33646" cy="87850"/>
                <a:chOff x="0" y="0"/>
                <a:chExt cx="33644" cy="87848"/>
              </a:xfrm>
            </p:grpSpPr>
            <p:sp>
              <p:nvSpPr>
                <p:cNvPr id="1078"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79"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102" name="Group"/>
          <p:cNvGrpSpPr/>
          <p:nvPr/>
        </p:nvGrpSpPr>
        <p:grpSpPr>
          <a:xfrm>
            <a:off x="7812192" y="110726"/>
            <a:ext cx="776230" cy="393235"/>
            <a:chOff x="0" y="0"/>
            <a:chExt cx="776229" cy="393233"/>
          </a:xfrm>
        </p:grpSpPr>
        <p:sp>
          <p:nvSpPr>
            <p:cNvPr id="1083" name="&lt;&lt;system&gt;&gt;…"/>
            <p:cNvSpPr/>
            <p:nvPr/>
          </p:nvSpPr>
          <p:spPr>
            <a:xfrm>
              <a:off x="0" y="0"/>
              <a:ext cx="776230"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SysML 2 profile</a:t>
              </a:r>
            </a:p>
          </p:txBody>
        </p:sp>
        <p:grpSp>
          <p:nvGrpSpPr>
            <p:cNvPr id="1101" name="Group"/>
            <p:cNvGrpSpPr/>
            <p:nvPr/>
          </p:nvGrpSpPr>
          <p:grpSpPr>
            <a:xfrm flipH="1" rot="16200000">
              <a:off x="174034" y="177808"/>
              <a:ext cx="126516" cy="304337"/>
              <a:chOff x="0" y="0"/>
              <a:chExt cx="126514" cy="304335"/>
            </a:xfrm>
          </p:grpSpPr>
          <p:grpSp>
            <p:nvGrpSpPr>
              <p:cNvPr id="1088" name="Group"/>
              <p:cNvGrpSpPr/>
              <p:nvPr/>
            </p:nvGrpSpPr>
            <p:grpSpPr>
              <a:xfrm>
                <a:off x="-1" y="247015"/>
                <a:ext cx="126516" cy="57321"/>
                <a:chOff x="0" y="0"/>
                <a:chExt cx="126514" cy="57319"/>
              </a:xfrm>
            </p:grpSpPr>
            <p:pic>
              <p:nvPicPr>
                <p:cNvPr id="1084"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1087" name="Group"/>
                <p:cNvGrpSpPr/>
                <p:nvPr/>
              </p:nvGrpSpPr>
              <p:grpSpPr>
                <a:xfrm rot="16200000">
                  <a:off x="67046" y="-16566"/>
                  <a:ext cx="28485" cy="90452"/>
                  <a:chOff x="0" y="0"/>
                  <a:chExt cx="28484" cy="90451"/>
                </a:xfrm>
              </p:grpSpPr>
              <p:sp>
                <p:nvSpPr>
                  <p:cNvPr id="1085"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086"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089"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92" name="Group"/>
              <p:cNvGrpSpPr/>
              <p:nvPr/>
            </p:nvGrpSpPr>
            <p:grpSpPr>
              <a:xfrm rot="5400000">
                <a:off x="56557" y="104678"/>
                <a:ext cx="33645" cy="87850"/>
                <a:chOff x="0" y="0"/>
                <a:chExt cx="33644" cy="87848"/>
              </a:xfrm>
            </p:grpSpPr>
            <p:sp>
              <p:nvSpPr>
                <p:cNvPr id="1090"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91"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93"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096" name="Group"/>
              <p:cNvGrpSpPr/>
              <p:nvPr/>
            </p:nvGrpSpPr>
            <p:grpSpPr>
              <a:xfrm rot="5400000">
                <a:off x="59180" y="41168"/>
                <a:ext cx="33645" cy="87850"/>
                <a:chOff x="0" y="0"/>
                <a:chExt cx="33644" cy="87848"/>
              </a:xfrm>
            </p:grpSpPr>
            <p:sp>
              <p:nvSpPr>
                <p:cNvPr id="1094"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95"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097"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00" name="Group"/>
              <p:cNvGrpSpPr/>
              <p:nvPr/>
            </p:nvGrpSpPr>
            <p:grpSpPr>
              <a:xfrm rot="5400000">
                <a:off x="60707" y="-22341"/>
                <a:ext cx="33646" cy="87850"/>
                <a:chOff x="0" y="0"/>
                <a:chExt cx="33644" cy="87848"/>
              </a:xfrm>
            </p:grpSpPr>
            <p:sp>
              <p:nvSpPr>
                <p:cNvPr id="1098"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099"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122" name="Group"/>
          <p:cNvGrpSpPr/>
          <p:nvPr/>
        </p:nvGrpSpPr>
        <p:grpSpPr>
          <a:xfrm>
            <a:off x="3637114" y="91111"/>
            <a:ext cx="853066" cy="432465"/>
            <a:chOff x="0" y="0"/>
            <a:chExt cx="853065" cy="432464"/>
          </a:xfrm>
        </p:grpSpPr>
        <p:sp>
          <p:nvSpPr>
            <p:cNvPr id="1103" name="&lt;&lt;system&gt;&gt;…"/>
            <p:cNvSpPr/>
            <p:nvPr/>
          </p:nvSpPr>
          <p:spPr>
            <a:xfrm>
              <a:off x="0" y="0"/>
              <a:ext cx="853066" cy="300681"/>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SandboxingTool</a:t>
              </a:r>
            </a:p>
          </p:txBody>
        </p:sp>
        <p:grpSp>
          <p:nvGrpSpPr>
            <p:cNvPr id="1121" name="Group"/>
            <p:cNvGrpSpPr/>
            <p:nvPr/>
          </p:nvGrpSpPr>
          <p:grpSpPr>
            <a:xfrm flipH="1" rot="16200000">
              <a:off x="305474" y="191137"/>
              <a:ext cx="141727" cy="340929"/>
              <a:chOff x="0" y="0"/>
              <a:chExt cx="141725" cy="340927"/>
            </a:xfrm>
          </p:grpSpPr>
          <p:grpSp>
            <p:nvGrpSpPr>
              <p:cNvPr id="1108" name="Group"/>
              <p:cNvGrpSpPr/>
              <p:nvPr/>
            </p:nvGrpSpPr>
            <p:grpSpPr>
              <a:xfrm>
                <a:off x="-1" y="276716"/>
                <a:ext cx="141727" cy="64212"/>
                <a:chOff x="0" y="0"/>
                <a:chExt cx="141725" cy="64211"/>
              </a:xfrm>
            </p:grpSpPr>
            <p:pic>
              <p:nvPicPr>
                <p:cNvPr id="1104" name="image22.png" descr="image22.png"/>
                <p:cNvPicPr>
                  <a:picLocks noChangeAspect="1"/>
                </p:cNvPicPr>
                <p:nvPr/>
              </p:nvPicPr>
              <p:blipFill>
                <a:blip r:embed="rId2">
                  <a:extLst/>
                </a:blip>
                <a:stretch>
                  <a:fillRect/>
                </a:stretch>
              </p:blipFill>
              <p:spPr>
                <a:xfrm rot="5400000">
                  <a:off x="-8027" y="8026"/>
                  <a:ext cx="64213" cy="48160"/>
                </a:xfrm>
                <a:prstGeom prst="rect">
                  <a:avLst/>
                </a:prstGeom>
                <a:ln w="12700" cap="flat">
                  <a:noFill/>
                  <a:miter lim="400000"/>
                </a:ln>
                <a:effectLst/>
              </p:spPr>
            </p:pic>
            <p:grpSp>
              <p:nvGrpSpPr>
                <p:cNvPr id="1107" name="Group"/>
                <p:cNvGrpSpPr/>
                <p:nvPr/>
              </p:nvGrpSpPr>
              <p:grpSpPr>
                <a:xfrm rot="16200000">
                  <a:off x="75107" y="-18558"/>
                  <a:ext cx="31911" cy="101328"/>
                  <a:chOff x="0" y="0"/>
                  <a:chExt cx="31909" cy="101326"/>
                </a:xfrm>
              </p:grpSpPr>
              <p:sp>
                <p:nvSpPr>
                  <p:cNvPr id="1105" name="Line"/>
                  <p:cNvSpPr/>
                  <p:nvPr/>
                </p:nvSpPr>
                <p:spPr>
                  <a:xfrm flipH="1">
                    <a:off x="17229" y="0"/>
                    <a:ext cx="1" cy="6968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106" name="Circle"/>
                  <p:cNvSpPr/>
                  <p:nvPr/>
                </p:nvSpPr>
                <p:spPr>
                  <a:xfrm>
                    <a:off x="0" y="69227"/>
                    <a:ext cx="31910" cy="321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109" name="Rounded Rectangle"/>
              <p:cNvSpPr/>
              <p:nvPr/>
            </p:nvSpPr>
            <p:spPr>
              <a:xfrm rot="16200000">
                <a:off x="-4160" y="149642"/>
                <a:ext cx="48360" cy="3365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12" name="Group"/>
              <p:cNvGrpSpPr/>
              <p:nvPr/>
            </p:nvGrpSpPr>
            <p:grpSpPr>
              <a:xfrm rot="5400000">
                <a:off x="63357" y="117264"/>
                <a:ext cx="37690" cy="98412"/>
                <a:chOff x="0" y="0"/>
                <a:chExt cx="37689" cy="98411"/>
              </a:xfrm>
            </p:grpSpPr>
            <p:sp>
              <p:nvSpPr>
                <p:cNvPr id="1110"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11"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113" name="Rounded Rectangle"/>
              <p:cNvSpPr/>
              <p:nvPr/>
            </p:nvSpPr>
            <p:spPr>
              <a:xfrm rot="16200000">
                <a:off x="-4160" y="78497"/>
                <a:ext cx="48360" cy="3365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16" name="Group"/>
              <p:cNvGrpSpPr/>
              <p:nvPr/>
            </p:nvGrpSpPr>
            <p:grpSpPr>
              <a:xfrm rot="5400000">
                <a:off x="66296" y="46118"/>
                <a:ext cx="37690" cy="98413"/>
                <a:chOff x="0" y="0"/>
                <a:chExt cx="37689" cy="98411"/>
              </a:xfrm>
            </p:grpSpPr>
            <p:sp>
              <p:nvSpPr>
                <p:cNvPr id="1114"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15"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117" name="Rounded Rectangle"/>
              <p:cNvSpPr/>
              <p:nvPr/>
            </p:nvSpPr>
            <p:spPr>
              <a:xfrm rot="16200000">
                <a:off x="-4160" y="7351"/>
                <a:ext cx="48360" cy="3365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20" name="Group"/>
              <p:cNvGrpSpPr/>
              <p:nvPr/>
            </p:nvGrpSpPr>
            <p:grpSpPr>
              <a:xfrm rot="5400000">
                <a:off x="68007" y="-25027"/>
                <a:ext cx="37690" cy="98413"/>
                <a:chOff x="0" y="0"/>
                <a:chExt cx="37689" cy="98411"/>
              </a:xfrm>
            </p:grpSpPr>
            <p:sp>
              <p:nvSpPr>
                <p:cNvPr id="1118" name="Line"/>
                <p:cNvSpPr/>
                <p:nvPr/>
              </p:nvSpPr>
              <p:spPr>
                <a:xfrm flipH="1" flipV="1">
                  <a:off x="18489" y="24603"/>
                  <a:ext cx="712" cy="7380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19" name="Line"/>
                <p:cNvSpPr/>
                <p:nvPr/>
              </p:nvSpPr>
              <p:spPr>
                <a:xfrm flipH="1" rot="10800000">
                  <a:off x="0" y="0"/>
                  <a:ext cx="37690" cy="23901"/>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sp>
        <p:nvSpPr>
          <p:cNvPr id="1123" name="Control support"/>
          <p:cNvSpPr/>
          <p:nvPr/>
        </p:nvSpPr>
        <p:spPr>
          <a:xfrm>
            <a:off x="536600" y="2286337"/>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Control support</a:t>
            </a:r>
          </a:p>
        </p:txBody>
      </p:sp>
      <p:grpSp>
        <p:nvGrpSpPr>
          <p:cNvPr id="1153" name="Group"/>
          <p:cNvGrpSpPr/>
          <p:nvPr/>
        </p:nvGrpSpPr>
        <p:grpSpPr>
          <a:xfrm>
            <a:off x="2922907" y="2290636"/>
            <a:ext cx="776230" cy="451502"/>
            <a:chOff x="0" y="0"/>
            <a:chExt cx="776229" cy="451501"/>
          </a:xfrm>
        </p:grpSpPr>
        <p:sp>
          <p:nvSpPr>
            <p:cNvPr id="1124" name="&lt;&lt;system&gt;&gt;…"/>
            <p:cNvSpPr/>
            <p:nvPr/>
          </p:nvSpPr>
          <p:spPr>
            <a:xfrm>
              <a:off x="0" y="0"/>
              <a:ext cx="776230" cy="307421"/>
            </a:xfrm>
            <a:prstGeom prst="roundRect">
              <a:avLst>
                <a:gd name="adj" fmla="val 9612"/>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ControlStrategy</a:t>
              </a:r>
            </a:p>
          </p:txBody>
        </p:sp>
        <p:grpSp>
          <p:nvGrpSpPr>
            <p:cNvPr id="1152" name="Group"/>
            <p:cNvGrpSpPr/>
            <p:nvPr/>
          </p:nvGrpSpPr>
          <p:grpSpPr>
            <a:xfrm flipH="1" rot="16200000">
              <a:off x="412969" y="133508"/>
              <a:ext cx="147879" cy="488109"/>
              <a:chOff x="0" y="0"/>
              <a:chExt cx="147878" cy="488107"/>
            </a:xfrm>
          </p:grpSpPr>
          <p:grpSp>
            <p:nvGrpSpPr>
              <p:cNvPr id="1129" name="Group"/>
              <p:cNvGrpSpPr/>
              <p:nvPr/>
            </p:nvGrpSpPr>
            <p:grpSpPr>
              <a:xfrm>
                <a:off x="-1" y="245798"/>
                <a:ext cx="147880" cy="67000"/>
                <a:chOff x="0" y="0"/>
                <a:chExt cx="147878" cy="66999"/>
              </a:xfrm>
            </p:grpSpPr>
            <p:pic>
              <p:nvPicPr>
                <p:cNvPr id="1125"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1128" name="Group"/>
                <p:cNvGrpSpPr/>
                <p:nvPr/>
              </p:nvGrpSpPr>
              <p:grpSpPr>
                <a:xfrm rot="16200000">
                  <a:off x="78368" y="-19364"/>
                  <a:ext cx="33295" cy="105727"/>
                  <a:chOff x="0" y="0"/>
                  <a:chExt cx="33294" cy="105725"/>
                </a:xfrm>
              </p:grpSpPr>
              <p:sp>
                <p:nvSpPr>
                  <p:cNvPr id="1126"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127"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130" name="Rounded Rectangle"/>
              <p:cNvSpPr/>
              <p:nvPr/>
            </p:nvSpPr>
            <p:spPr>
              <a:xfrm rot="16200000">
                <a:off x="-4341" y="156138"/>
                <a:ext cx="50460" cy="35118"/>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33" name="Group"/>
              <p:cNvGrpSpPr/>
              <p:nvPr/>
            </p:nvGrpSpPr>
            <p:grpSpPr>
              <a:xfrm rot="5400000">
                <a:off x="66107" y="122354"/>
                <a:ext cx="39327" cy="102685"/>
                <a:chOff x="0" y="0"/>
                <a:chExt cx="39325" cy="102683"/>
              </a:xfrm>
            </p:grpSpPr>
            <p:sp>
              <p:nvSpPr>
                <p:cNvPr id="1131"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32"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134" name="Rounded Rectangle"/>
              <p:cNvSpPr/>
              <p:nvPr/>
            </p:nvSpPr>
            <p:spPr>
              <a:xfrm rot="16200000">
                <a:off x="-4341" y="81904"/>
                <a:ext cx="50460" cy="35118"/>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37" name="Group"/>
              <p:cNvGrpSpPr/>
              <p:nvPr/>
            </p:nvGrpSpPr>
            <p:grpSpPr>
              <a:xfrm rot="5400000">
                <a:off x="69174" y="48121"/>
                <a:ext cx="39327" cy="102684"/>
                <a:chOff x="0" y="0"/>
                <a:chExt cx="39325" cy="102683"/>
              </a:xfrm>
            </p:grpSpPr>
            <p:sp>
              <p:nvSpPr>
                <p:cNvPr id="1135"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36"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138" name="Rounded Rectangle"/>
              <p:cNvSpPr/>
              <p:nvPr/>
            </p:nvSpPr>
            <p:spPr>
              <a:xfrm rot="16200000">
                <a:off x="-4341" y="7670"/>
                <a:ext cx="50460" cy="3511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41" name="Group"/>
              <p:cNvGrpSpPr/>
              <p:nvPr/>
            </p:nvGrpSpPr>
            <p:grpSpPr>
              <a:xfrm rot="5400000">
                <a:off x="70959" y="-26113"/>
                <a:ext cx="39327" cy="102685"/>
                <a:chOff x="0" y="0"/>
                <a:chExt cx="39325" cy="102683"/>
              </a:xfrm>
            </p:grpSpPr>
            <p:sp>
              <p:nvSpPr>
                <p:cNvPr id="1139" name="Line"/>
                <p:cNvSpPr/>
                <p:nvPr/>
              </p:nvSpPr>
              <p:spPr>
                <a:xfrm flipH="1" flipV="1">
                  <a:off x="19292" y="25671"/>
                  <a:ext cx="742" cy="7701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40" name="Line"/>
                <p:cNvSpPr/>
                <p:nvPr/>
              </p:nvSpPr>
              <p:spPr>
                <a:xfrm flipH="1" rot="10800000">
                  <a:off x="0" y="0"/>
                  <a:ext cx="39326" cy="2493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146" name="Group"/>
              <p:cNvGrpSpPr/>
              <p:nvPr/>
            </p:nvGrpSpPr>
            <p:grpSpPr>
              <a:xfrm>
                <a:off x="-1" y="333514"/>
                <a:ext cx="147880" cy="67001"/>
                <a:chOff x="0" y="0"/>
                <a:chExt cx="147878" cy="66999"/>
              </a:xfrm>
            </p:grpSpPr>
            <p:pic>
              <p:nvPicPr>
                <p:cNvPr id="1142"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1145" name="Group"/>
                <p:cNvGrpSpPr/>
                <p:nvPr/>
              </p:nvGrpSpPr>
              <p:grpSpPr>
                <a:xfrm rot="16200000">
                  <a:off x="78368" y="-19364"/>
                  <a:ext cx="33295" cy="105727"/>
                  <a:chOff x="0" y="0"/>
                  <a:chExt cx="33294" cy="105725"/>
                </a:xfrm>
              </p:grpSpPr>
              <p:sp>
                <p:nvSpPr>
                  <p:cNvPr id="1143"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144"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151" name="Group"/>
              <p:cNvGrpSpPr/>
              <p:nvPr/>
            </p:nvGrpSpPr>
            <p:grpSpPr>
              <a:xfrm>
                <a:off x="-1" y="421108"/>
                <a:ext cx="147880" cy="67000"/>
                <a:chOff x="0" y="0"/>
                <a:chExt cx="147878" cy="66999"/>
              </a:xfrm>
            </p:grpSpPr>
            <p:pic>
              <p:nvPicPr>
                <p:cNvPr id="1147" name="image22.png" descr="image22.png"/>
                <p:cNvPicPr>
                  <a:picLocks noChangeAspect="1"/>
                </p:cNvPicPr>
                <p:nvPr/>
              </p:nvPicPr>
              <p:blipFill>
                <a:blip r:embed="rId2">
                  <a:extLst/>
                </a:blip>
                <a:stretch>
                  <a:fillRect/>
                </a:stretch>
              </p:blipFill>
              <p:spPr>
                <a:xfrm rot="5400000">
                  <a:off x="-8376" y="8375"/>
                  <a:ext cx="67001" cy="50250"/>
                </a:xfrm>
                <a:prstGeom prst="rect">
                  <a:avLst/>
                </a:prstGeom>
                <a:ln w="12700" cap="flat">
                  <a:noFill/>
                  <a:miter lim="400000"/>
                </a:ln>
                <a:effectLst/>
              </p:spPr>
            </p:pic>
            <p:grpSp>
              <p:nvGrpSpPr>
                <p:cNvPr id="1150" name="Group"/>
                <p:cNvGrpSpPr/>
                <p:nvPr/>
              </p:nvGrpSpPr>
              <p:grpSpPr>
                <a:xfrm rot="16200000">
                  <a:off x="78368" y="-19364"/>
                  <a:ext cx="33295" cy="105727"/>
                  <a:chOff x="0" y="0"/>
                  <a:chExt cx="33294" cy="105725"/>
                </a:xfrm>
              </p:grpSpPr>
              <p:sp>
                <p:nvSpPr>
                  <p:cNvPr id="1148" name="Line"/>
                  <p:cNvSpPr/>
                  <p:nvPr/>
                </p:nvSpPr>
                <p:spPr>
                  <a:xfrm flipH="1">
                    <a:off x="17977" y="0"/>
                    <a:ext cx="1" cy="7270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149" name="Circle"/>
                  <p:cNvSpPr/>
                  <p:nvPr/>
                </p:nvSpPr>
                <p:spPr>
                  <a:xfrm>
                    <a:off x="0" y="72232"/>
                    <a:ext cx="33295" cy="3349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1170" name="Group"/>
          <p:cNvGrpSpPr/>
          <p:nvPr/>
        </p:nvGrpSpPr>
        <p:grpSpPr>
          <a:xfrm>
            <a:off x="5010746" y="5197456"/>
            <a:ext cx="797353" cy="423362"/>
            <a:chOff x="0" y="0"/>
            <a:chExt cx="797352" cy="423361"/>
          </a:xfrm>
        </p:grpSpPr>
        <p:sp>
          <p:nvSpPr>
            <p:cNvPr id="1154" name="&lt;&lt;system&gt;&gt;…"/>
            <p:cNvSpPr/>
            <p:nvPr/>
          </p:nvSpPr>
          <p:spPr>
            <a:xfrm>
              <a:off x="0" y="123553"/>
              <a:ext cx="797353" cy="299809"/>
            </a:xfrm>
            <a:prstGeom prst="roundRect">
              <a:avLst>
                <a:gd name="adj" fmla="val 16541"/>
              </a:avLst>
            </a:prstGeom>
            <a:solidFill>
              <a:srgbClr val="EE220C"/>
            </a:solidFill>
            <a:ln w="3175" cap="flat">
              <a:noFill/>
              <a:miter lim="400000"/>
            </a:ln>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294382">
                <a:defRPr sz="688"/>
              </a:pPr>
              <a:r>
                <a:t>&lt;&lt;system&gt;&gt;</a:t>
              </a:r>
            </a:p>
            <a:p>
              <a:pPr algn="ctr" defTabSz="294382">
                <a:defRPr sz="688"/>
              </a:pPr>
              <a:r>
                <a:t>CertificateAuthority</a:t>
              </a:r>
            </a:p>
          </p:txBody>
        </p:sp>
        <p:grpSp>
          <p:nvGrpSpPr>
            <p:cNvPr id="1169" name="Group"/>
            <p:cNvGrpSpPr/>
            <p:nvPr/>
          </p:nvGrpSpPr>
          <p:grpSpPr>
            <a:xfrm>
              <a:off x="166158" y="0"/>
              <a:ext cx="290765" cy="148345"/>
              <a:chOff x="0" y="0"/>
              <a:chExt cx="290763" cy="148344"/>
            </a:xfrm>
          </p:grpSpPr>
          <p:grpSp>
            <p:nvGrpSpPr>
              <p:cNvPr id="1157" name="Group"/>
              <p:cNvGrpSpPr/>
              <p:nvPr/>
            </p:nvGrpSpPr>
            <p:grpSpPr>
              <a:xfrm flipH="1">
                <a:off x="10542" y="2374"/>
                <a:ext cx="42401" cy="110710"/>
                <a:chOff x="0" y="0"/>
                <a:chExt cx="42399" cy="110708"/>
              </a:xfrm>
            </p:grpSpPr>
            <p:sp>
              <p:nvSpPr>
                <p:cNvPr id="1155" name="Line"/>
                <p:cNvSpPr/>
                <p:nvPr/>
              </p:nvSpPr>
              <p:spPr>
                <a:xfrm flipH="1" flipV="1">
                  <a:off x="20799" y="27677"/>
                  <a:ext cx="801" cy="8303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56" name="Line"/>
                <p:cNvSpPr/>
                <p:nvPr/>
              </p:nvSpPr>
              <p:spPr>
                <a:xfrm flipH="1" rot="10800000">
                  <a:off x="0" y="-1"/>
                  <a:ext cx="42400" cy="2688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162" name="Group"/>
              <p:cNvGrpSpPr/>
              <p:nvPr/>
            </p:nvGrpSpPr>
            <p:grpSpPr>
              <a:xfrm>
                <a:off x="236362" y="0"/>
                <a:ext cx="54402" cy="146311"/>
                <a:chOff x="0" y="0"/>
                <a:chExt cx="54401" cy="146310"/>
              </a:xfrm>
            </p:grpSpPr>
            <p:sp>
              <p:nvSpPr>
                <p:cNvPr id="1158" name="Rounded Rectangle"/>
                <p:cNvSpPr/>
                <p:nvPr/>
              </p:nvSpPr>
              <p:spPr>
                <a:xfrm flipH="1" rot="10800000">
                  <a:off x="0" y="108449"/>
                  <a:ext cx="54402" cy="37862"/>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61" name="Group"/>
                <p:cNvGrpSpPr/>
                <p:nvPr/>
              </p:nvGrpSpPr>
              <p:grpSpPr>
                <a:xfrm flipH="1" rot="10800000">
                  <a:off x="9252" y="0"/>
                  <a:ext cx="35898" cy="113989"/>
                  <a:chOff x="0" y="0"/>
                  <a:chExt cx="35896" cy="113988"/>
                </a:xfrm>
              </p:grpSpPr>
              <p:sp>
                <p:nvSpPr>
                  <p:cNvPr id="1159" name="Line"/>
                  <p:cNvSpPr/>
                  <p:nvPr/>
                </p:nvSpPr>
                <p:spPr>
                  <a:xfrm flipH="1">
                    <a:off x="19382" y="0"/>
                    <a:ext cx="1" cy="783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160" name="Circle"/>
                  <p:cNvSpPr/>
                  <p:nvPr/>
                </p:nvSpPr>
                <p:spPr>
                  <a:xfrm>
                    <a:off x="0" y="77877"/>
                    <a:ext cx="35897" cy="36112"/>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167" name="Group"/>
              <p:cNvGrpSpPr/>
              <p:nvPr/>
            </p:nvGrpSpPr>
            <p:grpSpPr>
              <a:xfrm flipH="1" rot="10800000">
                <a:off x="124026" y="2868"/>
                <a:ext cx="52950" cy="145477"/>
                <a:chOff x="0" y="0"/>
                <a:chExt cx="52948" cy="145476"/>
              </a:xfrm>
            </p:grpSpPr>
            <p:sp>
              <p:nvSpPr>
                <p:cNvPr id="1163" name="Rounded Rectangle"/>
                <p:cNvSpPr/>
                <p:nvPr/>
              </p:nvSpPr>
              <p:spPr>
                <a:xfrm flipH="1">
                  <a:off x="0" y="0"/>
                  <a:ext cx="52949" cy="36850"/>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166" name="Group"/>
                <p:cNvGrpSpPr/>
                <p:nvPr/>
              </p:nvGrpSpPr>
              <p:grpSpPr>
                <a:xfrm flipH="1" rot="10800000">
                  <a:off x="5840" y="37724"/>
                  <a:ext cx="41268" cy="107753"/>
                  <a:chOff x="0" y="0"/>
                  <a:chExt cx="41266" cy="107752"/>
                </a:xfrm>
              </p:grpSpPr>
              <p:sp>
                <p:nvSpPr>
                  <p:cNvPr id="1164" name="Line"/>
                  <p:cNvSpPr/>
                  <p:nvPr/>
                </p:nvSpPr>
                <p:spPr>
                  <a:xfrm flipH="1" flipV="1">
                    <a:off x="20244" y="26938"/>
                    <a:ext cx="779" cy="8081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165" name="Line"/>
                  <p:cNvSpPr/>
                  <p:nvPr/>
                </p:nvSpPr>
                <p:spPr>
                  <a:xfrm flipH="1" rot="10800000">
                    <a:off x="0" y="0"/>
                    <a:ext cx="41267" cy="2616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sp>
            <p:nvSpPr>
              <p:cNvPr id="1168" name="Rounded Rectangle"/>
              <p:cNvSpPr/>
              <p:nvPr/>
            </p:nvSpPr>
            <p:spPr>
              <a:xfrm flipH="1" rot="10800000">
                <a:off x="0" y="106399"/>
                <a:ext cx="60271" cy="4194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grpSp>
      <p:sp>
        <p:nvSpPr>
          <p:cNvPr id="1171" name="Rectangle"/>
          <p:cNvSpPr/>
          <p:nvPr/>
        </p:nvSpPr>
        <p:spPr>
          <a:xfrm>
            <a:off x="2915427" y="4634596"/>
            <a:ext cx="2197614" cy="432748"/>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72" name="Rectangle"/>
          <p:cNvSpPr/>
          <p:nvPr/>
        </p:nvSpPr>
        <p:spPr>
          <a:xfrm>
            <a:off x="2937751" y="3238941"/>
            <a:ext cx="1405102" cy="904977"/>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73" name="Rectangle"/>
          <p:cNvSpPr/>
          <p:nvPr/>
        </p:nvSpPr>
        <p:spPr>
          <a:xfrm>
            <a:off x="4663740" y="1827803"/>
            <a:ext cx="734253" cy="413751"/>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74" name="Rectangle"/>
          <p:cNvSpPr/>
          <p:nvPr/>
        </p:nvSpPr>
        <p:spPr>
          <a:xfrm>
            <a:off x="2936756" y="913820"/>
            <a:ext cx="834860" cy="406855"/>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75" name="Rectangle"/>
          <p:cNvSpPr/>
          <p:nvPr/>
        </p:nvSpPr>
        <p:spPr>
          <a:xfrm>
            <a:off x="6989335" y="99691"/>
            <a:ext cx="783327" cy="400724"/>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76" name="&lt;&lt;system&gt;&gt;…"/>
          <p:cNvSpPr/>
          <p:nvPr/>
        </p:nvSpPr>
        <p:spPr>
          <a:xfrm>
            <a:off x="4470758" y="556305"/>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Python lib</a:t>
            </a:r>
          </a:p>
        </p:txBody>
      </p:sp>
      <p:sp>
        <p:nvSpPr>
          <p:cNvPr id="1177" name="&lt;&lt;system&gt;&gt;…"/>
          <p:cNvSpPr/>
          <p:nvPr/>
        </p:nvSpPr>
        <p:spPr>
          <a:xfrm>
            <a:off x="5290338" y="548167"/>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Kalix lib (Java)</a:t>
            </a:r>
          </a:p>
        </p:txBody>
      </p:sp>
      <p:sp>
        <p:nvSpPr>
          <p:cNvPr id="1178" name="&lt;&lt;system&gt;&gt;…"/>
          <p:cNvSpPr/>
          <p:nvPr/>
        </p:nvSpPr>
        <p:spPr>
          <a:xfrm>
            <a:off x="6107965" y="556269"/>
            <a:ext cx="760699"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Evopro lib C++)</a:t>
            </a:r>
          </a:p>
        </p:txBody>
      </p:sp>
      <p:sp>
        <p:nvSpPr>
          <p:cNvPr id="1179" name="Rectangle"/>
          <p:cNvSpPr/>
          <p:nvPr/>
        </p:nvSpPr>
        <p:spPr>
          <a:xfrm>
            <a:off x="2948328" y="555940"/>
            <a:ext cx="3931920" cy="311990"/>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180" name="Rectangle"/>
          <p:cNvSpPr/>
          <p:nvPr/>
        </p:nvSpPr>
        <p:spPr>
          <a:xfrm>
            <a:off x="5232947" y="4646013"/>
            <a:ext cx="791410" cy="415718"/>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81" name="Rectangle"/>
          <p:cNvSpPr/>
          <p:nvPr/>
        </p:nvSpPr>
        <p:spPr>
          <a:xfrm>
            <a:off x="5654115" y="4206362"/>
            <a:ext cx="601528" cy="388910"/>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82" name="Rectangle"/>
          <p:cNvSpPr/>
          <p:nvPr/>
        </p:nvSpPr>
        <p:spPr>
          <a:xfrm>
            <a:off x="4982702" y="4212361"/>
            <a:ext cx="623849" cy="381619"/>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83" name="Rectangle"/>
          <p:cNvSpPr/>
          <p:nvPr/>
        </p:nvSpPr>
        <p:spPr>
          <a:xfrm>
            <a:off x="4272432" y="4211591"/>
            <a:ext cx="666215" cy="386364"/>
          </a:xfrm>
          <a:prstGeom prst="rect">
            <a:avLst/>
          </a:prstGeom>
          <a:ln w="12700">
            <a:solidFill>
              <a:srgbClr val="919191"/>
            </a:solidFill>
            <a:miter lim="400000"/>
          </a:ln>
        </p:spPr>
        <p:txBody>
          <a:bodyPr lIns="29765" tIns="29765" rIns="29765" bIns="29765" anchor="ctr"/>
          <a:lstStyle/>
          <a:p>
            <a:pPr algn="ctr" defTabSz="342304">
              <a:defRPr sz="1100">
                <a:solidFill>
                  <a:srgbClr val="919191"/>
                </a:solidFill>
                <a:latin typeface="Helvetica Neue Medium"/>
                <a:ea typeface="Helvetica Neue Medium"/>
                <a:cs typeface="Helvetica Neue Medium"/>
                <a:sym typeface="Helvetica Neue Medium"/>
              </a:defRPr>
            </a:pPr>
          </a:p>
        </p:txBody>
      </p:sp>
      <p:sp>
        <p:nvSpPr>
          <p:cNvPr id="1184" name="Rectangle"/>
          <p:cNvSpPr/>
          <p:nvPr/>
        </p:nvSpPr>
        <p:spPr>
          <a:xfrm>
            <a:off x="6372448" y="4209793"/>
            <a:ext cx="595401" cy="391339"/>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85" name="Rectangle"/>
          <p:cNvSpPr/>
          <p:nvPr/>
        </p:nvSpPr>
        <p:spPr>
          <a:xfrm>
            <a:off x="7696700" y="4208727"/>
            <a:ext cx="617288" cy="384179"/>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86" name="Rectangle"/>
          <p:cNvSpPr/>
          <p:nvPr/>
        </p:nvSpPr>
        <p:spPr>
          <a:xfrm>
            <a:off x="7050228" y="4208985"/>
            <a:ext cx="598526" cy="378773"/>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87" name="Rectangle"/>
          <p:cNvSpPr/>
          <p:nvPr/>
        </p:nvSpPr>
        <p:spPr>
          <a:xfrm>
            <a:off x="2928997" y="4209984"/>
            <a:ext cx="623849" cy="389578"/>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88" name="Rectangle"/>
          <p:cNvSpPr/>
          <p:nvPr/>
        </p:nvSpPr>
        <p:spPr>
          <a:xfrm>
            <a:off x="3574739" y="4215810"/>
            <a:ext cx="657370" cy="389780"/>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89" name="Rectangle"/>
          <p:cNvSpPr/>
          <p:nvPr/>
        </p:nvSpPr>
        <p:spPr>
          <a:xfrm>
            <a:off x="4414269" y="3243762"/>
            <a:ext cx="2291571" cy="390264"/>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90" name="Rectangle"/>
          <p:cNvSpPr/>
          <p:nvPr/>
        </p:nvSpPr>
        <p:spPr>
          <a:xfrm>
            <a:off x="5967766" y="2757969"/>
            <a:ext cx="717994" cy="420523"/>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91" name="Rectangle"/>
          <p:cNvSpPr/>
          <p:nvPr/>
        </p:nvSpPr>
        <p:spPr>
          <a:xfrm>
            <a:off x="7824295" y="99861"/>
            <a:ext cx="772891" cy="397751"/>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92" name="Rectangle"/>
          <p:cNvSpPr/>
          <p:nvPr/>
        </p:nvSpPr>
        <p:spPr>
          <a:xfrm>
            <a:off x="2923638" y="1830178"/>
            <a:ext cx="1679116" cy="404334"/>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93" name="Rectangle"/>
          <p:cNvSpPr/>
          <p:nvPr/>
        </p:nvSpPr>
        <p:spPr>
          <a:xfrm>
            <a:off x="5433569" y="1826123"/>
            <a:ext cx="633492" cy="417152"/>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94" name="Rectangle"/>
          <p:cNvSpPr/>
          <p:nvPr/>
        </p:nvSpPr>
        <p:spPr>
          <a:xfrm>
            <a:off x="6102197" y="1824794"/>
            <a:ext cx="1062463" cy="417152"/>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95" name="Rectangle"/>
          <p:cNvSpPr/>
          <p:nvPr/>
        </p:nvSpPr>
        <p:spPr>
          <a:xfrm>
            <a:off x="6275133" y="100254"/>
            <a:ext cx="674717" cy="409605"/>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96" name="Rectangle"/>
          <p:cNvSpPr/>
          <p:nvPr/>
        </p:nvSpPr>
        <p:spPr>
          <a:xfrm>
            <a:off x="2935712" y="1362208"/>
            <a:ext cx="803775" cy="406854"/>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197" name="Rectangle"/>
          <p:cNvSpPr/>
          <p:nvPr/>
        </p:nvSpPr>
        <p:spPr>
          <a:xfrm>
            <a:off x="2935010" y="2298989"/>
            <a:ext cx="772891" cy="417152"/>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98" name="Rectangle"/>
          <p:cNvSpPr/>
          <p:nvPr/>
        </p:nvSpPr>
        <p:spPr>
          <a:xfrm>
            <a:off x="2942893" y="2749427"/>
            <a:ext cx="2293269" cy="425892"/>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199" name="Rectangle"/>
          <p:cNvSpPr/>
          <p:nvPr/>
        </p:nvSpPr>
        <p:spPr>
          <a:xfrm>
            <a:off x="3836996" y="913479"/>
            <a:ext cx="1576264" cy="421214"/>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200" name="Rectangle"/>
          <p:cNvSpPr/>
          <p:nvPr/>
        </p:nvSpPr>
        <p:spPr>
          <a:xfrm>
            <a:off x="5503110" y="908725"/>
            <a:ext cx="741094" cy="409605"/>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201" name="Rectangle"/>
          <p:cNvSpPr/>
          <p:nvPr/>
        </p:nvSpPr>
        <p:spPr>
          <a:xfrm>
            <a:off x="2948328" y="90247"/>
            <a:ext cx="1528286" cy="416861"/>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202" name="Rectangle"/>
          <p:cNvSpPr/>
          <p:nvPr/>
        </p:nvSpPr>
        <p:spPr>
          <a:xfrm>
            <a:off x="5412128" y="105937"/>
            <a:ext cx="823642" cy="405000"/>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203" name="Rectangle"/>
          <p:cNvSpPr/>
          <p:nvPr/>
        </p:nvSpPr>
        <p:spPr>
          <a:xfrm>
            <a:off x="5298828" y="2750747"/>
            <a:ext cx="623849" cy="421215"/>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204" name="Rectangle"/>
          <p:cNvSpPr/>
          <p:nvPr/>
        </p:nvSpPr>
        <p:spPr>
          <a:xfrm>
            <a:off x="6144263" y="4647543"/>
            <a:ext cx="827456" cy="406854"/>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205" name="Rectangle"/>
          <p:cNvSpPr/>
          <p:nvPr/>
        </p:nvSpPr>
        <p:spPr>
          <a:xfrm>
            <a:off x="4518000" y="102826"/>
            <a:ext cx="852952" cy="404334"/>
          </a:xfrm>
          <a:prstGeom prst="rect">
            <a:avLst/>
          </a:prstGeom>
          <a:ln w="12700">
            <a:solidFill>
              <a:srgbClr val="919191"/>
            </a:solidFill>
            <a:miter lim="400000"/>
          </a:ln>
        </p:spPr>
        <p:txBody>
          <a:bodyPr lIns="29765" tIns="29765" rIns="29765" bIns="29765" anchor="ctr"/>
          <a:lstStyle/>
          <a:p>
            <a:pPr algn="ctr" defTabSz="342304">
              <a:defRPr sz="1100">
                <a:solidFill>
                  <a:srgbClr val="919191"/>
                </a:solidFill>
                <a:latin typeface="Helvetica Neue Medium"/>
                <a:ea typeface="Helvetica Neue Medium"/>
                <a:cs typeface="Helvetica Neue Medium"/>
                <a:sym typeface="Helvetica Neue Medium"/>
              </a:defRPr>
            </a:pPr>
          </a:p>
        </p:txBody>
      </p:sp>
      <p:sp>
        <p:nvSpPr>
          <p:cNvPr id="1206" name="&lt;&lt;system&gt;&gt;…"/>
          <p:cNvSpPr/>
          <p:nvPr/>
        </p:nvSpPr>
        <p:spPr>
          <a:xfrm>
            <a:off x="6928705" y="553084"/>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Eng process</a:t>
            </a:r>
          </a:p>
        </p:txBody>
      </p:sp>
      <p:sp>
        <p:nvSpPr>
          <p:cNvPr id="1207" name="&lt;&lt;system&gt;&gt;…"/>
          <p:cNvSpPr/>
          <p:nvPr/>
        </p:nvSpPr>
        <p:spPr>
          <a:xfrm>
            <a:off x="7752404" y="548167"/>
            <a:ext cx="1145098" cy="297747"/>
          </a:xfrm>
          <a:prstGeom prst="roundRect">
            <a:avLst>
              <a:gd name="adj" fmla="val 10625"/>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Tool chain interoperability</a:t>
            </a:r>
          </a:p>
        </p:txBody>
      </p:sp>
      <p:sp>
        <p:nvSpPr>
          <p:cNvPr id="1208" name="Rectangle"/>
          <p:cNvSpPr/>
          <p:nvPr/>
        </p:nvSpPr>
        <p:spPr>
          <a:xfrm>
            <a:off x="6943093" y="551010"/>
            <a:ext cx="750716" cy="318128"/>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209" name="Rectangle"/>
          <p:cNvSpPr/>
          <p:nvPr/>
        </p:nvSpPr>
        <p:spPr>
          <a:xfrm>
            <a:off x="7755717" y="552103"/>
            <a:ext cx="1137067" cy="318128"/>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210" name="&lt;&lt;system&gt;&gt;…"/>
          <p:cNvSpPr/>
          <p:nvPr/>
        </p:nvSpPr>
        <p:spPr>
          <a:xfrm>
            <a:off x="6307606" y="920522"/>
            <a:ext cx="846503" cy="282362"/>
          </a:xfrm>
          <a:prstGeom prst="roundRect">
            <a:avLst>
              <a:gd name="adj" fmla="val 11204"/>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Training material</a:t>
            </a:r>
          </a:p>
        </p:txBody>
      </p:sp>
      <p:sp>
        <p:nvSpPr>
          <p:cNvPr id="1211" name="Rectangle"/>
          <p:cNvSpPr/>
          <p:nvPr/>
        </p:nvSpPr>
        <p:spPr>
          <a:xfrm>
            <a:off x="6312636" y="914709"/>
            <a:ext cx="835039" cy="405000"/>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212" name="Arrowhead v4.3.0"/>
          <p:cNvSpPr txBox="1"/>
          <p:nvPr/>
        </p:nvSpPr>
        <p:spPr>
          <a:xfrm rot="16200000">
            <a:off x="-1082674" y="2419305"/>
            <a:ext cx="2490997" cy="437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atin typeface="Calibri"/>
                <a:ea typeface="Calibri"/>
                <a:cs typeface="Calibri"/>
                <a:sym typeface="Calibri"/>
              </a:defRPr>
            </a:lvl1pPr>
          </a:lstStyle>
          <a:p>
            <a:pPr/>
            <a:r>
              <a:t>Arrowhead v4.3.0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Released"/>
          <p:cNvSpPr/>
          <p:nvPr/>
        </p:nvSpPr>
        <p:spPr>
          <a:xfrm>
            <a:off x="7992342" y="1508689"/>
            <a:ext cx="927290" cy="433139"/>
          </a:xfrm>
          <a:prstGeom prst="rect">
            <a:avLst/>
          </a:prstGeom>
          <a:ln w="12700">
            <a:solidFill>
              <a:srgbClr val="61D836"/>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61D836"/>
                </a:solidFill>
                <a:latin typeface="Helvetica Neue Medium"/>
                <a:ea typeface="Helvetica Neue Medium"/>
                <a:cs typeface="Helvetica Neue Medium"/>
                <a:sym typeface="Helvetica Neue Medium"/>
              </a:defRPr>
            </a:lvl1pPr>
          </a:lstStyle>
          <a:p>
            <a:pPr/>
            <a:r>
              <a:t>Released</a:t>
            </a:r>
          </a:p>
        </p:txBody>
      </p:sp>
      <p:sp>
        <p:nvSpPr>
          <p:cNvPr id="1215" name="Release candidates"/>
          <p:cNvSpPr/>
          <p:nvPr/>
        </p:nvSpPr>
        <p:spPr>
          <a:xfrm>
            <a:off x="7992342" y="2042681"/>
            <a:ext cx="927290" cy="433139"/>
          </a:xfrm>
          <a:prstGeom prst="rect">
            <a:avLst/>
          </a:prstGeom>
          <a:ln w="12700">
            <a:solidFill>
              <a:srgbClr val="00A89D"/>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00A89D"/>
                </a:solidFill>
                <a:latin typeface="Helvetica Neue Medium"/>
                <a:ea typeface="Helvetica Neue Medium"/>
                <a:cs typeface="Helvetica Neue Medium"/>
                <a:sym typeface="Helvetica Neue Medium"/>
              </a:defRPr>
            </a:lvl1pPr>
          </a:lstStyle>
          <a:p>
            <a:pPr/>
            <a:r>
              <a:t>Release candidates</a:t>
            </a:r>
          </a:p>
        </p:txBody>
      </p:sp>
      <p:sp>
        <p:nvSpPr>
          <p:cNvPr id="1216" name="Prototypes"/>
          <p:cNvSpPr/>
          <p:nvPr/>
        </p:nvSpPr>
        <p:spPr>
          <a:xfrm>
            <a:off x="7985759" y="2577768"/>
            <a:ext cx="927290" cy="433139"/>
          </a:xfrm>
          <a:prstGeom prst="rect">
            <a:avLst/>
          </a:prstGeom>
          <a:ln w="12700">
            <a:solidFill>
              <a:srgbClr val="FF644E"/>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FF644E"/>
                </a:solidFill>
                <a:latin typeface="Helvetica Neue Medium"/>
                <a:ea typeface="Helvetica Neue Medium"/>
                <a:cs typeface="Helvetica Neue Medium"/>
                <a:sym typeface="Helvetica Neue Medium"/>
              </a:defRPr>
            </a:lvl1pPr>
          </a:lstStyle>
          <a:p>
            <a:pPr/>
            <a:r>
              <a:t>Prototypes</a:t>
            </a:r>
          </a:p>
        </p:txBody>
      </p:sp>
      <p:sp>
        <p:nvSpPr>
          <p:cNvPr id="1217" name="Separately released"/>
          <p:cNvSpPr/>
          <p:nvPr/>
        </p:nvSpPr>
        <p:spPr>
          <a:xfrm>
            <a:off x="7997892" y="3112966"/>
            <a:ext cx="927290" cy="433139"/>
          </a:xfrm>
          <a:prstGeom prst="rect">
            <a:avLst/>
          </a:prstGeom>
          <a:ln w="12700">
            <a:solidFill>
              <a:srgbClr val="919191"/>
            </a:solidFill>
            <a:miter lim="400000"/>
          </a:ln>
          <a:extLst>
            <a:ext uri="{C572A759-6A51-4108-AA02-DFA0A04FC94B}">
              <ma14:wrappingTextBoxFlag xmlns:ma14="http://schemas.microsoft.com/office/mac/drawingml/2011/main" val="1"/>
            </a:ext>
          </a:extLst>
        </p:spPr>
        <p:txBody>
          <a:bodyPr lIns="29765" tIns="29765" rIns="29765" bIns="29765" anchor="ctr"/>
          <a:lstStyle>
            <a:lvl1pPr algn="ctr" defTabSz="342304">
              <a:defRPr sz="1100">
                <a:solidFill>
                  <a:srgbClr val="919191"/>
                </a:solidFill>
                <a:latin typeface="Helvetica Neue Medium"/>
                <a:ea typeface="Helvetica Neue Medium"/>
                <a:cs typeface="Helvetica Neue Medium"/>
                <a:sym typeface="Helvetica Neue Medium"/>
              </a:defRPr>
            </a:lvl1pPr>
          </a:lstStyle>
          <a:p>
            <a:pPr/>
            <a:r>
              <a:t>Separately released</a:t>
            </a:r>
          </a:p>
        </p:txBody>
      </p:sp>
      <p:sp>
        <p:nvSpPr>
          <p:cNvPr id="1218" name="Rectangle"/>
          <p:cNvSpPr/>
          <p:nvPr/>
        </p:nvSpPr>
        <p:spPr>
          <a:xfrm>
            <a:off x="2948328" y="5172315"/>
            <a:ext cx="2972074" cy="452438"/>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219" name="Secure infrastructure:"/>
          <p:cNvSpPr/>
          <p:nvPr/>
        </p:nvSpPr>
        <p:spPr>
          <a:xfrm>
            <a:off x="536600" y="4645302"/>
            <a:ext cx="2304376" cy="417139"/>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Secure infrastructure: </a:t>
            </a:r>
          </a:p>
        </p:txBody>
      </p:sp>
      <p:sp>
        <p:nvSpPr>
          <p:cNvPr id="1220" name="Interoperability"/>
          <p:cNvSpPr/>
          <p:nvPr/>
        </p:nvSpPr>
        <p:spPr>
          <a:xfrm>
            <a:off x="534002" y="4189229"/>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Interoperability</a:t>
            </a:r>
          </a:p>
        </p:txBody>
      </p:sp>
      <p:sp>
        <p:nvSpPr>
          <p:cNvPr id="1221" name="Inter cloud service exchange"/>
          <p:cNvSpPr/>
          <p:nvPr/>
        </p:nvSpPr>
        <p:spPr>
          <a:xfrm>
            <a:off x="534002" y="3731054"/>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Inter cloud service exchange</a:t>
            </a:r>
          </a:p>
        </p:txBody>
      </p:sp>
      <p:sp>
        <p:nvSpPr>
          <p:cNvPr id="1222" name="System of Systems support"/>
          <p:cNvSpPr/>
          <p:nvPr/>
        </p:nvSpPr>
        <p:spPr>
          <a:xfrm>
            <a:off x="536600" y="2730390"/>
            <a:ext cx="2304376" cy="932691"/>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System of Systems support</a:t>
            </a:r>
          </a:p>
        </p:txBody>
      </p:sp>
      <p:sp>
        <p:nvSpPr>
          <p:cNvPr id="1223" name="Execution support"/>
          <p:cNvSpPr/>
          <p:nvPr/>
        </p:nvSpPr>
        <p:spPr>
          <a:xfrm>
            <a:off x="539119" y="1822152"/>
            <a:ext cx="2304376" cy="390202"/>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Execution support</a:t>
            </a:r>
          </a:p>
        </p:txBody>
      </p:sp>
      <p:sp>
        <p:nvSpPr>
          <p:cNvPr id="1224" name="Management support:"/>
          <p:cNvSpPr/>
          <p:nvPr/>
        </p:nvSpPr>
        <p:spPr>
          <a:xfrm>
            <a:off x="546502" y="911922"/>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Management support:</a:t>
            </a:r>
          </a:p>
        </p:txBody>
      </p:sp>
      <p:sp>
        <p:nvSpPr>
          <p:cNvPr id="1225" name="Supply chain/product life cycle"/>
          <p:cNvSpPr/>
          <p:nvPr/>
        </p:nvSpPr>
        <p:spPr>
          <a:xfrm>
            <a:off x="536600" y="1357967"/>
            <a:ext cx="2304376" cy="390202"/>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Supply chain/product life cycle</a:t>
            </a:r>
          </a:p>
        </p:txBody>
      </p:sp>
      <p:sp>
        <p:nvSpPr>
          <p:cNvPr id="1226" name="Local cloud basic properties:"/>
          <p:cNvSpPr/>
          <p:nvPr/>
        </p:nvSpPr>
        <p:spPr>
          <a:xfrm>
            <a:off x="537181" y="5178463"/>
            <a:ext cx="2304376" cy="434020"/>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Local cloud basic properties: </a:t>
            </a:r>
          </a:p>
        </p:txBody>
      </p:sp>
      <p:sp>
        <p:nvSpPr>
          <p:cNvPr id="1227" name="Engineering tools"/>
          <p:cNvSpPr/>
          <p:nvPr/>
        </p:nvSpPr>
        <p:spPr>
          <a:xfrm>
            <a:off x="556680" y="118631"/>
            <a:ext cx="2304376" cy="738845"/>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Engineering tools</a:t>
            </a:r>
          </a:p>
        </p:txBody>
      </p:sp>
      <p:grpSp>
        <p:nvGrpSpPr>
          <p:cNvPr id="1247" name="Group"/>
          <p:cNvGrpSpPr/>
          <p:nvPr/>
        </p:nvGrpSpPr>
        <p:grpSpPr>
          <a:xfrm>
            <a:off x="2969398" y="4647239"/>
            <a:ext cx="683715" cy="442471"/>
            <a:chOff x="0" y="0"/>
            <a:chExt cx="683714" cy="442470"/>
          </a:xfrm>
        </p:grpSpPr>
        <p:sp>
          <p:nvSpPr>
            <p:cNvPr id="1228" name="&lt;&lt;system&gt;&gt;…"/>
            <p:cNvSpPr/>
            <p:nvPr/>
          </p:nvSpPr>
          <p:spPr>
            <a:xfrm>
              <a:off x="0" y="0"/>
              <a:ext cx="683715" cy="306999"/>
            </a:xfrm>
            <a:prstGeom prst="roundRect">
              <a:avLst>
                <a:gd name="adj" fmla="val 10583"/>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8074">
                <a:defRPr sz="720">
                  <a:latin typeface="Helvetica Light"/>
                  <a:ea typeface="Helvetica Light"/>
                  <a:cs typeface="Helvetica Light"/>
                  <a:sym typeface="Helvetica Light"/>
                </a:defRPr>
              </a:pPr>
              <a:r>
                <a:t>&lt;&lt;system&gt;&gt;</a:t>
              </a:r>
            </a:p>
            <a:p>
              <a:pPr algn="ctr" defTabSz="308074">
                <a:defRPr sz="720">
                  <a:latin typeface="Helvetica Light"/>
                  <a:ea typeface="Helvetica Light"/>
                  <a:cs typeface="Helvetica Light"/>
                  <a:sym typeface="Helvetica Light"/>
                </a:defRPr>
              </a:pPr>
              <a:r>
                <a:t>SystemRegistry</a:t>
              </a:r>
            </a:p>
          </p:txBody>
        </p:sp>
        <p:grpSp>
          <p:nvGrpSpPr>
            <p:cNvPr id="1246" name="Group"/>
            <p:cNvGrpSpPr/>
            <p:nvPr/>
          </p:nvGrpSpPr>
          <p:grpSpPr>
            <a:xfrm flipH="1" rot="16200000">
              <a:off x="330742" y="222239"/>
              <a:ext cx="134242" cy="306222"/>
              <a:chOff x="0" y="0"/>
              <a:chExt cx="134240" cy="306220"/>
            </a:xfrm>
          </p:grpSpPr>
          <p:grpSp>
            <p:nvGrpSpPr>
              <p:cNvPr id="1233" name="Group"/>
              <p:cNvGrpSpPr/>
              <p:nvPr/>
            </p:nvGrpSpPr>
            <p:grpSpPr>
              <a:xfrm>
                <a:off x="0" y="245399"/>
                <a:ext cx="134241" cy="60822"/>
                <a:chOff x="0" y="0"/>
                <a:chExt cx="134240" cy="60820"/>
              </a:xfrm>
            </p:grpSpPr>
            <p:pic>
              <p:nvPicPr>
                <p:cNvPr id="1229" name="image22.png" descr="image22.png"/>
                <p:cNvPicPr>
                  <a:picLocks noChangeAspect="1"/>
                </p:cNvPicPr>
                <p:nvPr/>
              </p:nvPicPr>
              <p:blipFill>
                <a:blip r:embed="rId2">
                  <a:extLst/>
                </a:blip>
                <a:stretch>
                  <a:fillRect/>
                </a:stretch>
              </p:blipFill>
              <p:spPr>
                <a:xfrm rot="5400000">
                  <a:off x="-7603" y="7602"/>
                  <a:ext cx="60821" cy="45616"/>
                </a:xfrm>
                <a:prstGeom prst="rect">
                  <a:avLst/>
                </a:prstGeom>
                <a:ln w="12700" cap="flat">
                  <a:noFill/>
                  <a:miter lim="400000"/>
                </a:ln>
                <a:effectLst/>
              </p:spPr>
            </p:pic>
            <p:grpSp>
              <p:nvGrpSpPr>
                <p:cNvPr id="1232" name="Group"/>
                <p:cNvGrpSpPr/>
                <p:nvPr/>
              </p:nvGrpSpPr>
              <p:grpSpPr>
                <a:xfrm rot="16200000">
                  <a:off x="71141" y="-17578"/>
                  <a:ext cx="30225" cy="95977"/>
                  <a:chOff x="0" y="0"/>
                  <a:chExt cx="30223" cy="95975"/>
                </a:xfrm>
              </p:grpSpPr>
              <p:sp>
                <p:nvSpPr>
                  <p:cNvPr id="1230" name="Line"/>
                  <p:cNvSpPr/>
                  <p:nvPr/>
                </p:nvSpPr>
                <p:spPr>
                  <a:xfrm flipH="1">
                    <a:off x="16319" y="0"/>
                    <a:ext cx="1" cy="6600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231" name="Circle"/>
                  <p:cNvSpPr/>
                  <p:nvPr/>
                </p:nvSpPr>
                <p:spPr>
                  <a:xfrm>
                    <a:off x="0" y="65571"/>
                    <a:ext cx="30224" cy="3040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234" name="Rounded Rectangle"/>
              <p:cNvSpPr/>
              <p:nvPr/>
            </p:nvSpPr>
            <p:spPr>
              <a:xfrm rot="16200000">
                <a:off x="-3940" y="141739"/>
                <a:ext cx="45806" cy="3187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37" name="Group"/>
              <p:cNvGrpSpPr/>
              <p:nvPr/>
            </p:nvGrpSpPr>
            <p:grpSpPr>
              <a:xfrm rot="5400000">
                <a:off x="60011" y="111071"/>
                <a:ext cx="35700" cy="93215"/>
                <a:chOff x="0" y="0"/>
                <a:chExt cx="35699" cy="93214"/>
              </a:xfrm>
            </p:grpSpPr>
            <p:sp>
              <p:nvSpPr>
                <p:cNvPr id="1235"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36"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38" name="Rounded Rectangle"/>
              <p:cNvSpPr/>
              <p:nvPr/>
            </p:nvSpPr>
            <p:spPr>
              <a:xfrm rot="16200000">
                <a:off x="-3940" y="74351"/>
                <a:ext cx="45806" cy="3187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41" name="Group"/>
              <p:cNvGrpSpPr/>
              <p:nvPr/>
            </p:nvGrpSpPr>
            <p:grpSpPr>
              <a:xfrm rot="5400000">
                <a:off x="62794" y="43683"/>
                <a:ext cx="35700" cy="93215"/>
                <a:chOff x="0" y="0"/>
                <a:chExt cx="35699" cy="93214"/>
              </a:xfrm>
            </p:grpSpPr>
            <p:sp>
              <p:nvSpPr>
                <p:cNvPr id="1239"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40"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42" name="Rounded Rectangle"/>
              <p:cNvSpPr/>
              <p:nvPr/>
            </p:nvSpPr>
            <p:spPr>
              <a:xfrm rot="16200000">
                <a:off x="-3940" y="6963"/>
                <a:ext cx="45806" cy="31879"/>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45" name="Group"/>
              <p:cNvGrpSpPr/>
              <p:nvPr/>
            </p:nvGrpSpPr>
            <p:grpSpPr>
              <a:xfrm rot="5400000">
                <a:off x="64415" y="-23705"/>
                <a:ext cx="35700" cy="93215"/>
                <a:chOff x="0" y="0"/>
                <a:chExt cx="35699" cy="93214"/>
              </a:xfrm>
            </p:grpSpPr>
            <p:sp>
              <p:nvSpPr>
                <p:cNvPr id="1243" name="Line"/>
                <p:cNvSpPr/>
                <p:nvPr/>
              </p:nvSpPr>
              <p:spPr>
                <a:xfrm flipH="1" flipV="1">
                  <a:off x="17512" y="23303"/>
                  <a:ext cx="675" cy="6991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44" name="Line"/>
                <p:cNvSpPr/>
                <p:nvPr/>
              </p:nvSpPr>
              <p:spPr>
                <a:xfrm flipH="1" rot="10800000">
                  <a:off x="0" y="0"/>
                  <a:ext cx="35700" cy="2263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267" name="Group"/>
          <p:cNvGrpSpPr/>
          <p:nvPr/>
        </p:nvGrpSpPr>
        <p:grpSpPr>
          <a:xfrm>
            <a:off x="3753312" y="4645062"/>
            <a:ext cx="673834" cy="446825"/>
            <a:chOff x="0" y="0"/>
            <a:chExt cx="673833" cy="446824"/>
          </a:xfrm>
        </p:grpSpPr>
        <p:sp>
          <p:nvSpPr>
            <p:cNvPr id="1248" name="&lt;&lt;system&gt;&gt;…"/>
            <p:cNvSpPr/>
            <p:nvPr/>
          </p:nvSpPr>
          <p:spPr>
            <a:xfrm>
              <a:off x="0" y="0"/>
              <a:ext cx="673834" cy="304988"/>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11497">
                <a:defRPr sz="728">
                  <a:latin typeface="Helvetica Light"/>
                  <a:ea typeface="Helvetica Light"/>
                  <a:cs typeface="Helvetica Light"/>
                  <a:sym typeface="Helvetica Light"/>
                </a:defRPr>
              </a:pPr>
              <a:r>
                <a:t>&lt;&lt;system&gt;&gt;</a:t>
              </a:r>
            </a:p>
            <a:p>
              <a:pPr algn="ctr" defTabSz="311497">
                <a:defRPr sz="728">
                  <a:latin typeface="Helvetica Light"/>
                  <a:ea typeface="Helvetica Light"/>
                  <a:cs typeface="Helvetica Light"/>
                  <a:sym typeface="Helvetica Light"/>
                </a:defRPr>
              </a:pPr>
              <a:r>
                <a:t>DeviceRegistry</a:t>
              </a:r>
            </a:p>
          </p:txBody>
        </p:sp>
        <p:grpSp>
          <p:nvGrpSpPr>
            <p:cNvPr id="1266" name="Group"/>
            <p:cNvGrpSpPr/>
            <p:nvPr/>
          </p:nvGrpSpPr>
          <p:grpSpPr>
            <a:xfrm flipH="1" rot="16200000">
              <a:off x="197753" y="202040"/>
              <a:ext cx="143757" cy="345813"/>
              <a:chOff x="0" y="0"/>
              <a:chExt cx="143756" cy="345811"/>
            </a:xfrm>
          </p:grpSpPr>
          <p:grpSp>
            <p:nvGrpSpPr>
              <p:cNvPr id="1253" name="Group"/>
              <p:cNvGrpSpPr/>
              <p:nvPr/>
            </p:nvGrpSpPr>
            <p:grpSpPr>
              <a:xfrm>
                <a:off x="-1" y="280679"/>
                <a:ext cx="143758" cy="65133"/>
                <a:chOff x="0" y="0"/>
                <a:chExt cx="143756" cy="65131"/>
              </a:xfrm>
            </p:grpSpPr>
            <p:pic>
              <p:nvPicPr>
                <p:cNvPr id="1249"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1252" name="Group"/>
                <p:cNvGrpSpPr/>
                <p:nvPr/>
              </p:nvGrpSpPr>
              <p:grpSpPr>
                <a:xfrm rot="16200000">
                  <a:off x="76183" y="-18824"/>
                  <a:ext cx="32367" cy="102780"/>
                  <a:chOff x="0" y="0"/>
                  <a:chExt cx="32366" cy="102778"/>
                </a:xfrm>
              </p:grpSpPr>
              <p:sp>
                <p:nvSpPr>
                  <p:cNvPr id="1250"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251"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254"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57" name="Group"/>
              <p:cNvGrpSpPr/>
              <p:nvPr/>
            </p:nvGrpSpPr>
            <p:grpSpPr>
              <a:xfrm rot="5400000">
                <a:off x="64264" y="118943"/>
                <a:ext cx="38231" cy="99823"/>
                <a:chOff x="0" y="0"/>
                <a:chExt cx="38229" cy="99821"/>
              </a:xfrm>
            </p:grpSpPr>
            <p:sp>
              <p:nvSpPr>
                <p:cNvPr id="1255"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56"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58"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61" name="Group"/>
              <p:cNvGrpSpPr/>
              <p:nvPr/>
            </p:nvGrpSpPr>
            <p:grpSpPr>
              <a:xfrm rot="5400000">
                <a:off x="67245" y="46779"/>
                <a:ext cx="38231" cy="99822"/>
                <a:chOff x="0" y="0"/>
                <a:chExt cx="38229" cy="99821"/>
              </a:xfrm>
            </p:grpSpPr>
            <p:sp>
              <p:nvSpPr>
                <p:cNvPr id="1259"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60"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62"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65" name="Group"/>
              <p:cNvGrpSpPr/>
              <p:nvPr/>
            </p:nvGrpSpPr>
            <p:grpSpPr>
              <a:xfrm rot="5400000">
                <a:off x="68981" y="-25385"/>
                <a:ext cx="38230" cy="99822"/>
                <a:chOff x="0" y="0"/>
                <a:chExt cx="38229" cy="99821"/>
              </a:xfrm>
            </p:grpSpPr>
            <p:sp>
              <p:nvSpPr>
                <p:cNvPr id="1263"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64"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311" name="Group"/>
          <p:cNvGrpSpPr/>
          <p:nvPr/>
        </p:nvGrpSpPr>
        <p:grpSpPr>
          <a:xfrm>
            <a:off x="2961973" y="3244949"/>
            <a:ext cx="682980" cy="404480"/>
            <a:chOff x="0" y="0"/>
            <a:chExt cx="682979" cy="404478"/>
          </a:xfrm>
        </p:grpSpPr>
        <p:sp>
          <p:nvSpPr>
            <p:cNvPr id="1268" name="&lt;&lt;system&gt;&gt;…"/>
            <p:cNvSpPr/>
            <p:nvPr/>
          </p:nvSpPr>
          <p:spPr>
            <a:xfrm>
              <a:off x="0" y="0"/>
              <a:ext cx="682980" cy="291205"/>
            </a:xfrm>
            <a:prstGeom prst="roundRect">
              <a:avLst>
                <a:gd name="adj" fmla="val 8552"/>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EventHandler</a:t>
              </a:r>
            </a:p>
          </p:txBody>
        </p:sp>
        <p:grpSp>
          <p:nvGrpSpPr>
            <p:cNvPr id="1310" name="Group"/>
            <p:cNvGrpSpPr/>
            <p:nvPr/>
          </p:nvGrpSpPr>
          <p:grpSpPr>
            <a:xfrm flipH="1">
              <a:off x="6685" y="286172"/>
              <a:ext cx="656495" cy="118307"/>
              <a:chOff x="0" y="0"/>
              <a:chExt cx="656494" cy="118305"/>
            </a:xfrm>
          </p:grpSpPr>
          <p:grpSp>
            <p:nvGrpSpPr>
              <p:cNvPr id="1273" name="Group"/>
              <p:cNvGrpSpPr/>
              <p:nvPr/>
            </p:nvGrpSpPr>
            <p:grpSpPr>
              <a:xfrm rot="5400000">
                <a:off x="353238" y="33086"/>
                <a:ext cx="117057" cy="53036"/>
                <a:chOff x="0" y="0"/>
                <a:chExt cx="117056" cy="53034"/>
              </a:xfrm>
            </p:grpSpPr>
            <p:pic>
              <p:nvPicPr>
                <p:cNvPr id="1269"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1272" name="Group"/>
                <p:cNvGrpSpPr/>
                <p:nvPr/>
              </p:nvGrpSpPr>
              <p:grpSpPr>
                <a:xfrm rot="16200000">
                  <a:off x="62034" y="-15328"/>
                  <a:ext cx="26355" cy="83691"/>
                  <a:chOff x="0" y="0"/>
                  <a:chExt cx="26354" cy="83689"/>
                </a:xfrm>
              </p:grpSpPr>
              <p:sp>
                <p:nvSpPr>
                  <p:cNvPr id="1270"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271"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274" name="Rounded Rectangle"/>
              <p:cNvSpPr/>
              <p:nvPr/>
            </p:nvSpPr>
            <p:spPr>
              <a:xfrm>
                <a:off x="499030" y="8567"/>
                <a:ext cx="39942" cy="27798"/>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77" name="Group"/>
              <p:cNvGrpSpPr/>
              <p:nvPr/>
            </p:nvGrpSpPr>
            <p:grpSpPr>
              <a:xfrm rot="10800000">
                <a:off x="503436" y="33183"/>
                <a:ext cx="31130" cy="81282"/>
                <a:chOff x="0" y="0"/>
                <a:chExt cx="31129" cy="81281"/>
              </a:xfrm>
            </p:grpSpPr>
            <p:sp>
              <p:nvSpPr>
                <p:cNvPr id="1275"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76"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78" name="Rounded Rectangle"/>
              <p:cNvSpPr/>
              <p:nvPr/>
            </p:nvSpPr>
            <p:spPr>
              <a:xfrm>
                <a:off x="557791" y="8567"/>
                <a:ext cx="39942" cy="27798"/>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81" name="Group"/>
              <p:cNvGrpSpPr/>
              <p:nvPr/>
            </p:nvGrpSpPr>
            <p:grpSpPr>
              <a:xfrm rot="10800000">
                <a:off x="562197" y="35610"/>
                <a:ext cx="31130" cy="81283"/>
                <a:chOff x="0" y="0"/>
                <a:chExt cx="31129" cy="81281"/>
              </a:xfrm>
            </p:grpSpPr>
            <p:sp>
              <p:nvSpPr>
                <p:cNvPr id="1279"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80"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282" name="Rounded Rectangle"/>
              <p:cNvSpPr/>
              <p:nvPr/>
            </p:nvSpPr>
            <p:spPr>
              <a:xfrm>
                <a:off x="616552" y="8567"/>
                <a:ext cx="39943" cy="2779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285" name="Group"/>
              <p:cNvGrpSpPr/>
              <p:nvPr/>
            </p:nvGrpSpPr>
            <p:grpSpPr>
              <a:xfrm rot="10800000">
                <a:off x="620958" y="37023"/>
                <a:ext cx="31131" cy="81283"/>
                <a:chOff x="0" y="0"/>
                <a:chExt cx="31129" cy="81281"/>
              </a:xfrm>
            </p:grpSpPr>
            <p:sp>
              <p:nvSpPr>
                <p:cNvPr id="1283"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84"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290" name="Group"/>
              <p:cNvGrpSpPr/>
              <p:nvPr/>
            </p:nvGrpSpPr>
            <p:grpSpPr>
              <a:xfrm rot="5400000">
                <a:off x="276276" y="32010"/>
                <a:ext cx="117057" cy="53036"/>
                <a:chOff x="0" y="0"/>
                <a:chExt cx="117056" cy="53034"/>
              </a:xfrm>
            </p:grpSpPr>
            <p:pic>
              <p:nvPicPr>
                <p:cNvPr id="1286"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1289" name="Group"/>
                <p:cNvGrpSpPr/>
                <p:nvPr/>
              </p:nvGrpSpPr>
              <p:grpSpPr>
                <a:xfrm rot="16200000">
                  <a:off x="62034" y="-15328"/>
                  <a:ext cx="26355" cy="83691"/>
                  <a:chOff x="0" y="0"/>
                  <a:chExt cx="26354" cy="83689"/>
                </a:xfrm>
              </p:grpSpPr>
              <p:sp>
                <p:nvSpPr>
                  <p:cNvPr id="1287"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288"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295" name="Group"/>
              <p:cNvGrpSpPr/>
              <p:nvPr/>
            </p:nvGrpSpPr>
            <p:grpSpPr>
              <a:xfrm rot="5400000">
                <a:off x="199648" y="32010"/>
                <a:ext cx="117057" cy="53036"/>
                <a:chOff x="0" y="0"/>
                <a:chExt cx="117056" cy="53034"/>
              </a:xfrm>
            </p:grpSpPr>
            <p:pic>
              <p:nvPicPr>
                <p:cNvPr id="1291"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1294" name="Group"/>
                <p:cNvGrpSpPr/>
                <p:nvPr/>
              </p:nvGrpSpPr>
              <p:grpSpPr>
                <a:xfrm rot="16200000">
                  <a:off x="62034" y="-15328"/>
                  <a:ext cx="26355" cy="83691"/>
                  <a:chOff x="0" y="0"/>
                  <a:chExt cx="26354" cy="83689"/>
                </a:xfrm>
              </p:grpSpPr>
              <p:sp>
                <p:nvSpPr>
                  <p:cNvPr id="1292" name="Line"/>
                  <p:cNvSpPr/>
                  <p:nvPr/>
                </p:nvSpPr>
                <p:spPr>
                  <a:xfrm flipH="1">
                    <a:off x="14230" y="0"/>
                    <a:ext cx="1" cy="575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293" name="Circle"/>
                  <p:cNvSpPr/>
                  <p:nvPr/>
                </p:nvSpPr>
                <p:spPr>
                  <a:xfrm>
                    <a:off x="0" y="57177"/>
                    <a:ext cx="26355" cy="2651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pic>
            <p:nvPicPr>
              <p:cNvPr id="1296" name="image22.png" descr="image22.png"/>
              <p:cNvPicPr>
                <a:picLocks noChangeAspect="1"/>
              </p:cNvPicPr>
              <p:nvPr/>
            </p:nvPicPr>
            <p:blipFill>
              <a:blip r:embed="rId2">
                <a:extLst/>
              </a:blip>
              <a:stretch>
                <a:fillRect/>
              </a:stretch>
            </p:blipFill>
            <p:spPr>
              <a:xfrm rot="10800000">
                <a:off x="154143" y="0"/>
                <a:ext cx="53036" cy="39776"/>
              </a:xfrm>
              <a:prstGeom prst="rect">
                <a:avLst/>
              </a:prstGeom>
              <a:ln w="12700" cap="flat">
                <a:noFill/>
                <a:miter lim="400000"/>
              </a:ln>
              <a:effectLst/>
            </p:spPr>
          </p:pic>
          <p:grpSp>
            <p:nvGrpSpPr>
              <p:cNvPr id="1301" name="Group"/>
              <p:cNvGrpSpPr/>
              <p:nvPr/>
            </p:nvGrpSpPr>
            <p:grpSpPr>
              <a:xfrm rot="5400000">
                <a:off x="47541" y="29822"/>
                <a:ext cx="112681" cy="53036"/>
                <a:chOff x="0" y="0"/>
                <a:chExt cx="112680" cy="53034"/>
              </a:xfrm>
            </p:grpSpPr>
            <p:pic>
              <p:nvPicPr>
                <p:cNvPr id="1297"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1300" name="Group"/>
                <p:cNvGrpSpPr/>
                <p:nvPr/>
              </p:nvGrpSpPr>
              <p:grpSpPr>
                <a:xfrm rot="5400000">
                  <a:off x="56474" y="-14124"/>
                  <a:ext cx="31131" cy="81283"/>
                  <a:chOff x="0" y="0"/>
                  <a:chExt cx="31129" cy="81281"/>
                </a:xfrm>
              </p:grpSpPr>
              <p:sp>
                <p:nvSpPr>
                  <p:cNvPr id="1298"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299"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nvGrpSpPr>
              <p:cNvPr id="1304" name="Group"/>
              <p:cNvGrpSpPr/>
              <p:nvPr/>
            </p:nvGrpSpPr>
            <p:grpSpPr>
              <a:xfrm rot="10800000">
                <a:off x="165096" y="31459"/>
                <a:ext cx="31130" cy="81282"/>
                <a:chOff x="0" y="0"/>
                <a:chExt cx="31129" cy="81281"/>
              </a:xfrm>
            </p:grpSpPr>
            <p:sp>
              <p:nvSpPr>
                <p:cNvPr id="1302"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03"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309" name="Group"/>
              <p:cNvGrpSpPr/>
              <p:nvPr/>
            </p:nvGrpSpPr>
            <p:grpSpPr>
              <a:xfrm rot="5400000">
                <a:off x="-29823" y="33086"/>
                <a:ext cx="112681" cy="53036"/>
                <a:chOff x="0" y="0"/>
                <a:chExt cx="112680" cy="53034"/>
              </a:xfrm>
            </p:grpSpPr>
            <p:pic>
              <p:nvPicPr>
                <p:cNvPr id="1305" name="image22.png" descr="image22.png"/>
                <p:cNvPicPr>
                  <a:picLocks noChangeAspect="1"/>
                </p:cNvPicPr>
                <p:nvPr/>
              </p:nvPicPr>
              <p:blipFill>
                <a:blip r:embed="rId2">
                  <a:extLst/>
                </a:blip>
                <a:stretch>
                  <a:fillRect/>
                </a:stretch>
              </p:blipFill>
              <p:spPr>
                <a:xfrm rot="5400000">
                  <a:off x="-6630" y="6629"/>
                  <a:ext cx="53036" cy="39777"/>
                </a:xfrm>
                <a:prstGeom prst="rect">
                  <a:avLst/>
                </a:prstGeom>
                <a:ln w="12700" cap="flat">
                  <a:noFill/>
                  <a:miter lim="400000"/>
                </a:ln>
                <a:effectLst/>
              </p:spPr>
            </p:pic>
            <p:grpSp>
              <p:nvGrpSpPr>
                <p:cNvPr id="1308" name="Group"/>
                <p:cNvGrpSpPr/>
                <p:nvPr/>
              </p:nvGrpSpPr>
              <p:grpSpPr>
                <a:xfrm rot="5400000">
                  <a:off x="56474" y="-14124"/>
                  <a:ext cx="31131" cy="81283"/>
                  <a:chOff x="0" y="0"/>
                  <a:chExt cx="31129" cy="81281"/>
                </a:xfrm>
              </p:grpSpPr>
              <p:sp>
                <p:nvSpPr>
                  <p:cNvPr id="1306" name="Line"/>
                  <p:cNvSpPr/>
                  <p:nvPr/>
                </p:nvSpPr>
                <p:spPr>
                  <a:xfrm flipH="1" flipV="1">
                    <a:off x="15271" y="20320"/>
                    <a:ext cx="588" cy="609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07" name="Line"/>
                  <p:cNvSpPr/>
                  <p:nvPr/>
                </p:nvSpPr>
                <p:spPr>
                  <a:xfrm flipH="1" rot="10800000">
                    <a:off x="0" y="-1"/>
                    <a:ext cx="31130" cy="19742"/>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grpSp>
        <p:nvGrpSpPr>
          <p:cNvPr id="1345" name="Group"/>
          <p:cNvGrpSpPr/>
          <p:nvPr/>
        </p:nvGrpSpPr>
        <p:grpSpPr>
          <a:xfrm>
            <a:off x="3721472" y="3250572"/>
            <a:ext cx="604032" cy="393234"/>
            <a:chOff x="0" y="0"/>
            <a:chExt cx="604031" cy="393233"/>
          </a:xfrm>
        </p:grpSpPr>
        <p:sp>
          <p:nvSpPr>
            <p:cNvPr id="1312" name="&lt;&lt;system&gt;&gt;…"/>
            <p:cNvSpPr/>
            <p:nvPr/>
          </p:nvSpPr>
          <p:spPr>
            <a:xfrm>
              <a:off x="0" y="0"/>
              <a:ext cx="604032" cy="285416"/>
            </a:xfrm>
            <a:prstGeom prst="roundRect">
              <a:avLst>
                <a:gd name="adj" fmla="val 9876"/>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DataManger</a:t>
              </a:r>
            </a:p>
          </p:txBody>
        </p:sp>
        <p:grpSp>
          <p:nvGrpSpPr>
            <p:cNvPr id="1344" name="Group"/>
            <p:cNvGrpSpPr/>
            <p:nvPr/>
          </p:nvGrpSpPr>
          <p:grpSpPr>
            <a:xfrm flipH="1" rot="16200000">
              <a:off x="280872" y="89999"/>
              <a:ext cx="114810" cy="491660"/>
              <a:chOff x="0" y="0"/>
              <a:chExt cx="114809" cy="491659"/>
            </a:xfrm>
          </p:grpSpPr>
          <p:sp>
            <p:nvSpPr>
              <p:cNvPr id="1313" name="Rounded Rectangle"/>
              <p:cNvSpPr/>
              <p:nvPr/>
            </p:nvSpPr>
            <p:spPr>
              <a:xfrm rot="16200000">
                <a:off x="2421" y="119942"/>
                <a:ext cx="38762" cy="26977"/>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16" name="Group"/>
              <p:cNvGrpSpPr/>
              <p:nvPr/>
            </p:nvGrpSpPr>
            <p:grpSpPr>
              <a:xfrm rot="5400000">
                <a:off x="56538" y="93990"/>
                <a:ext cx="30210" cy="78881"/>
                <a:chOff x="0" y="0"/>
                <a:chExt cx="30209" cy="78879"/>
              </a:xfrm>
            </p:grpSpPr>
            <p:sp>
              <p:nvSpPr>
                <p:cNvPr id="1314"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15"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17" name="Rounded Rectangle"/>
              <p:cNvSpPr/>
              <p:nvPr/>
            </p:nvSpPr>
            <p:spPr>
              <a:xfrm rot="16200000">
                <a:off x="2421" y="62917"/>
                <a:ext cx="38762" cy="26977"/>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20" name="Group"/>
              <p:cNvGrpSpPr/>
              <p:nvPr/>
            </p:nvGrpSpPr>
            <p:grpSpPr>
              <a:xfrm rot="5400000">
                <a:off x="58893" y="36965"/>
                <a:ext cx="30211" cy="78881"/>
                <a:chOff x="0" y="0"/>
                <a:chExt cx="30209" cy="78879"/>
              </a:xfrm>
            </p:grpSpPr>
            <p:sp>
              <p:nvSpPr>
                <p:cNvPr id="1318"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19"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21" name="Rounded Rectangle"/>
              <p:cNvSpPr/>
              <p:nvPr/>
            </p:nvSpPr>
            <p:spPr>
              <a:xfrm rot="16200000">
                <a:off x="2421" y="5892"/>
                <a:ext cx="38762" cy="2697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24" name="Group"/>
              <p:cNvGrpSpPr/>
              <p:nvPr/>
            </p:nvGrpSpPr>
            <p:grpSpPr>
              <a:xfrm rot="5400000">
                <a:off x="60265" y="-20060"/>
                <a:ext cx="30210" cy="78881"/>
                <a:chOff x="0" y="0"/>
                <a:chExt cx="30209" cy="78879"/>
              </a:xfrm>
            </p:grpSpPr>
            <p:sp>
              <p:nvSpPr>
                <p:cNvPr id="1322"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23"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329" name="Group"/>
              <p:cNvGrpSpPr/>
              <p:nvPr/>
            </p:nvGrpSpPr>
            <p:grpSpPr>
              <a:xfrm>
                <a:off x="-1" y="215377"/>
                <a:ext cx="113599" cy="51468"/>
                <a:chOff x="0" y="0"/>
                <a:chExt cx="113597" cy="51467"/>
              </a:xfrm>
            </p:grpSpPr>
            <p:pic>
              <p:nvPicPr>
                <p:cNvPr id="1325"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1328" name="Group"/>
                <p:cNvGrpSpPr/>
                <p:nvPr/>
              </p:nvGrpSpPr>
              <p:grpSpPr>
                <a:xfrm rot="16200000">
                  <a:off x="60201" y="-14875"/>
                  <a:ext cx="25577" cy="81218"/>
                  <a:chOff x="0" y="0"/>
                  <a:chExt cx="25576" cy="81216"/>
                </a:xfrm>
              </p:grpSpPr>
              <p:sp>
                <p:nvSpPr>
                  <p:cNvPr id="1326"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27"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pic>
            <p:nvPicPr>
              <p:cNvPr id="1330" name="image22.png" descr="image22.png"/>
              <p:cNvPicPr>
                <a:picLocks noChangeAspect="1"/>
              </p:cNvPicPr>
              <p:nvPr/>
            </p:nvPicPr>
            <p:blipFill>
              <a:blip r:embed="rId2">
                <a:extLst/>
              </a:blip>
              <a:stretch>
                <a:fillRect/>
              </a:stretch>
            </p:blipFill>
            <p:spPr>
              <a:xfrm rot="5400000">
                <a:off x="-6434" y="297036"/>
                <a:ext cx="51469" cy="38601"/>
              </a:xfrm>
              <a:prstGeom prst="rect">
                <a:avLst/>
              </a:prstGeom>
              <a:ln w="12700" cap="flat">
                <a:noFill/>
                <a:miter lim="400000"/>
              </a:ln>
              <a:effectLst/>
            </p:spPr>
          </p:pic>
          <p:grpSp>
            <p:nvGrpSpPr>
              <p:cNvPr id="1333" name="Group"/>
              <p:cNvGrpSpPr/>
              <p:nvPr/>
            </p:nvGrpSpPr>
            <p:grpSpPr>
              <a:xfrm rot="5400000">
                <a:off x="54864" y="276896"/>
                <a:ext cx="30211" cy="78881"/>
                <a:chOff x="0" y="0"/>
                <a:chExt cx="30209" cy="78879"/>
              </a:xfrm>
            </p:grpSpPr>
            <p:sp>
              <p:nvSpPr>
                <p:cNvPr id="1331" name="Line"/>
                <p:cNvSpPr/>
                <p:nvPr/>
              </p:nvSpPr>
              <p:spPr>
                <a:xfrm flipH="1" flipV="1">
                  <a:off x="14819" y="19720"/>
                  <a:ext cx="571" cy="59160"/>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32" name="Line"/>
                <p:cNvSpPr/>
                <p:nvPr/>
              </p:nvSpPr>
              <p:spPr>
                <a:xfrm flipH="1" rot="10800000">
                  <a:off x="0" y="-1"/>
                  <a:ext cx="30210" cy="1915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338" name="Group"/>
              <p:cNvGrpSpPr/>
              <p:nvPr/>
            </p:nvGrpSpPr>
            <p:grpSpPr>
              <a:xfrm>
                <a:off x="-1" y="365113"/>
                <a:ext cx="113599" cy="51469"/>
                <a:chOff x="0" y="0"/>
                <a:chExt cx="113597" cy="51467"/>
              </a:xfrm>
            </p:grpSpPr>
            <p:pic>
              <p:nvPicPr>
                <p:cNvPr id="1334"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1337" name="Group"/>
                <p:cNvGrpSpPr/>
                <p:nvPr/>
              </p:nvGrpSpPr>
              <p:grpSpPr>
                <a:xfrm rot="16200000">
                  <a:off x="60201" y="-14875"/>
                  <a:ext cx="25577" cy="81218"/>
                  <a:chOff x="0" y="0"/>
                  <a:chExt cx="25576" cy="81216"/>
                </a:xfrm>
              </p:grpSpPr>
              <p:sp>
                <p:nvSpPr>
                  <p:cNvPr id="1335"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36"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343" name="Group"/>
              <p:cNvGrpSpPr/>
              <p:nvPr/>
            </p:nvGrpSpPr>
            <p:grpSpPr>
              <a:xfrm>
                <a:off x="-1" y="440191"/>
                <a:ext cx="113599" cy="51469"/>
                <a:chOff x="0" y="0"/>
                <a:chExt cx="113597" cy="51467"/>
              </a:xfrm>
            </p:grpSpPr>
            <p:pic>
              <p:nvPicPr>
                <p:cNvPr id="1339" name="image22.png" descr="image22.png"/>
                <p:cNvPicPr>
                  <a:picLocks noChangeAspect="1"/>
                </p:cNvPicPr>
                <p:nvPr/>
              </p:nvPicPr>
              <p:blipFill>
                <a:blip r:embed="rId2">
                  <a:extLst/>
                </a:blip>
                <a:stretch>
                  <a:fillRect/>
                </a:stretch>
              </p:blipFill>
              <p:spPr>
                <a:xfrm rot="5400000">
                  <a:off x="-6434" y="6433"/>
                  <a:ext cx="51469" cy="38602"/>
                </a:xfrm>
                <a:prstGeom prst="rect">
                  <a:avLst/>
                </a:prstGeom>
                <a:ln w="12700" cap="flat">
                  <a:noFill/>
                  <a:miter lim="400000"/>
                </a:ln>
                <a:effectLst/>
              </p:spPr>
            </p:pic>
            <p:grpSp>
              <p:nvGrpSpPr>
                <p:cNvPr id="1342" name="Group"/>
                <p:cNvGrpSpPr/>
                <p:nvPr/>
              </p:nvGrpSpPr>
              <p:grpSpPr>
                <a:xfrm rot="16200000">
                  <a:off x="60201" y="-14875"/>
                  <a:ext cx="25577" cy="81218"/>
                  <a:chOff x="0" y="0"/>
                  <a:chExt cx="25576" cy="81216"/>
                </a:xfrm>
              </p:grpSpPr>
              <p:sp>
                <p:nvSpPr>
                  <p:cNvPr id="1340" name="Line"/>
                  <p:cNvSpPr/>
                  <p:nvPr/>
                </p:nvSpPr>
                <p:spPr>
                  <a:xfrm flipH="1">
                    <a:off x="13809" y="0"/>
                    <a:ext cx="1" cy="5585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41" name="Circle"/>
                  <p:cNvSpPr/>
                  <p:nvPr/>
                </p:nvSpPr>
                <p:spPr>
                  <a:xfrm>
                    <a:off x="0" y="55487"/>
                    <a:ext cx="25577" cy="2573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grpSp>
        <p:nvGrpSpPr>
          <p:cNvPr id="1365" name="Group"/>
          <p:cNvGrpSpPr/>
          <p:nvPr/>
        </p:nvGrpSpPr>
        <p:grpSpPr>
          <a:xfrm>
            <a:off x="5286980" y="2754914"/>
            <a:ext cx="618260" cy="403991"/>
            <a:chOff x="0" y="0"/>
            <a:chExt cx="618259" cy="403990"/>
          </a:xfrm>
        </p:grpSpPr>
        <p:sp>
          <p:nvSpPr>
            <p:cNvPr id="1346" name="&lt;&lt;system&gt;&gt;…"/>
            <p:cNvSpPr/>
            <p:nvPr/>
          </p:nvSpPr>
          <p:spPr>
            <a:xfrm>
              <a:off x="0" y="0"/>
              <a:ext cx="618260" cy="275751"/>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QoS</a:t>
              </a:r>
            </a:p>
          </p:txBody>
        </p:sp>
        <p:grpSp>
          <p:nvGrpSpPr>
            <p:cNvPr id="1364" name="Group"/>
            <p:cNvGrpSpPr/>
            <p:nvPr/>
          </p:nvGrpSpPr>
          <p:grpSpPr>
            <a:xfrm flipH="1" rot="16200000">
              <a:off x="236477" y="182672"/>
              <a:ext cx="129976" cy="312661"/>
              <a:chOff x="0" y="0"/>
              <a:chExt cx="129974" cy="312660"/>
            </a:xfrm>
          </p:grpSpPr>
          <p:grpSp>
            <p:nvGrpSpPr>
              <p:cNvPr id="1351" name="Group"/>
              <p:cNvGrpSpPr/>
              <p:nvPr/>
            </p:nvGrpSpPr>
            <p:grpSpPr>
              <a:xfrm>
                <a:off x="-1" y="253772"/>
                <a:ext cx="129976" cy="58889"/>
                <a:chOff x="0" y="0"/>
                <a:chExt cx="129974" cy="58887"/>
              </a:xfrm>
            </p:grpSpPr>
            <p:pic>
              <p:nvPicPr>
                <p:cNvPr id="1347" name="image22.png" descr="image22.png"/>
                <p:cNvPicPr>
                  <a:picLocks noChangeAspect="1"/>
                </p:cNvPicPr>
                <p:nvPr/>
              </p:nvPicPr>
              <p:blipFill>
                <a:blip r:embed="rId2">
                  <a:extLst/>
                </a:blip>
                <a:stretch>
                  <a:fillRect/>
                </a:stretch>
              </p:blipFill>
              <p:spPr>
                <a:xfrm rot="5400000">
                  <a:off x="-7362" y="7361"/>
                  <a:ext cx="58889" cy="44166"/>
                </a:xfrm>
                <a:prstGeom prst="rect">
                  <a:avLst/>
                </a:prstGeom>
                <a:ln w="12700" cap="flat">
                  <a:noFill/>
                  <a:miter lim="400000"/>
                </a:ln>
                <a:effectLst/>
              </p:spPr>
            </p:pic>
            <p:grpSp>
              <p:nvGrpSpPr>
                <p:cNvPr id="1350" name="Group"/>
                <p:cNvGrpSpPr/>
                <p:nvPr/>
              </p:nvGrpSpPr>
              <p:grpSpPr>
                <a:xfrm rot="16200000">
                  <a:off x="68880" y="-17019"/>
                  <a:ext cx="29264" cy="92926"/>
                  <a:chOff x="0" y="0"/>
                  <a:chExt cx="29263" cy="92925"/>
                </a:xfrm>
              </p:grpSpPr>
              <p:sp>
                <p:nvSpPr>
                  <p:cNvPr id="1348" name="Line"/>
                  <p:cNvSpPr/>
                  <p:nvPr/>
                </p:nvSpPr>
                <p:spPr>
                  <a:xfrm flipH="1">
                    <a:off x="15800" y="0"/>
                    <a:ext cx="1" cy="6390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49" name="Circle"/>
                  <p:cNvSpPr/>
                  <p:nvPr/>
                </p:nvSpPr>
                <p:spPr>
                  <a:xfrm>
                    <a:off x="0" y="63487"/>
                    <a:ext cx="29264" cy="29439"/>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352" name="Rounded Rectangle"/>
              <p:cNvSpPr/>
              <p:nvPr/>
            </p:nvSpPr>
            <p:spPr>
              <a:xfrm rot="16200000">
                <a:off x="-3815" y="137234"/>
                <a:ext cx="44350" cy="3086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55" name="Group"/>
              <p:cNvGrpSpPr/>
              <p:nvPr/>
            </p:nvGrpSpPr>
            <p:grpSpPr>
              <a:xfrm rot="5400000">
                <a:off x="58104" y="107541"/>
                <a:ext cx="34565" cy="90253"/>
                <a:chOff x="0" y="0"/>
                <a:chExt cx="34564" cy="90251"/>
              </a:xfrm>
            </p:grpSpPr>
            <p:sp>
              <p:nvSpPr>
                <p:cNvPr id="1353"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54"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56" name="Rounded Rectangle"/>
              <p:cNvSpPr/>
              <p:nvPr/>
            </p:nvSpPr>
            <p:spPr>
              <a:xfrm rot="16200000">
                <a:off x="-3815" y="71988"/>
                <a:ext cx="44350" cy="3086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59" name="Group"/>
              <p:cNvGrpSpPr/>
              <p:nvPr/>
            </p:nvGrpSpPr>
            <p:grpSpPr>
              <a:xfrm rot="5400000">
                <a:off x="60799" y="42295"/>
                <a:ext cx="34565" cy="90252"/>
                <a:chOff x="0" y="0"/>
                <a:chExt cx="34564" cy="90251"/>
              </a:xfrm>
            </p:grpSpPr>
            <p:sp>
              <p:nvSpPr>
                <p:cNvPr id="1357"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58"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60" name="Rounded Rectangle"/>
              <p:cNvSpPr/>
              <p:nvPr/>
            </p:nvSpPr>
            <p:spPr>
              <a:xfrm rot="16200000">
                <a:off x="-3815" y="6742"/>
                <a:ext cx="44350" cy="30866"/>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63" name="Group"/>
              <p:cNvGrpSpPr/>
              <p:nvPr/>
            </p:nvGrpSpPr>
            <p:grpSpPr>
              <a:xfrm rot="5400000">
                <a:off x="62368" y="-22952"/>
                <a:ext cx="34566" cy="90253"/>
                <a:chOff x="0" y="0"/>
                <a:chExt cx="34564" cy="90251"/>
              </a:xfrm>
            </p:grpSpPr>
            <p:sp>
              <p:nvSpPr>
                <p:cNvPr id="1361" name="Line"/>
                <p:cNvSpPr/>
                <p:nvPr/>
              </p:nvSpPr>
              <p:spPr>
                <a:xfrm flipH="1" flipV="1">
                  <a:off x="16956" y="22563"/>
                  <a:ext cx="653" cy="6768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62" name="Line"/>
                <p:cNvSpPr/>
                <p:nvPr/>
              </p:nvSpPr>
              <p:spPr>
                <a:xfrm flipH="1" rot="10800000">
                  <a:off x="0" y="-1"/>
                  <a:ext cx="34565" cy="2192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385" name="Group"/>
          <p:cNvGrpSpPr/>
          <p:nvPr/>
        </p:nvGrpSpPr>
        <p:grpSpPr>
          <a:xfrm>
            <a:off x="2928297" y="4213017"/>
            <a:ext cx="614532" cy="418245"/>
            <a:chOff x="0" y="0"/>
            <a:chExt cx="614531" cy="418244"/>
          </a:xfrm>
        </p:grpSpPr>
        <p:sp>
          <p:nvSpPr>
            <p:cNvPr id="1366" name="&lt;&lt;system&gt;&gt;…"/>
            <p:cNvSpPr/>
            <p:nvPr/>
          </p:nvSpPr>
          <p:spPr>
            <a:xfrm>
              <a:off x="0" y="0"/>
              <a:ext cx="614532" cy="28548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Translation</a:t>
              </a:r>
            </a:p>
          </p:txBody>
        </p:sp>
        <p:grpSp>
          <p:nvGrpSpPr>
            <p:cNvPr id="1384" name="Group"/>
            <p:cNvGrpSpPr/>
            <p:nvPr/>
          </p:nvGrpSpPr>
          <p:grpSpPr>
            <a:xfrm flipH="1" rot="16200000">
              <a:off x="280929" y="189117"/>
              <a:ext cx="134562" cy="323694"/>
              <a:chOff x="0" y="0"/>
              <a:chExt cx="134560" cy="323692"/>
            </a:xfrm>
          </p:grpSpPr>
          <p:grpSp>
            <p:nvGrpSpPr>
              <p:cNvPr id="1371" name="Group"/>
              <p:cNvGrpSpPr/>
              <p:nvPr/>
            </p:nvGrpSpPr>
            <p:grpSpPr>
              <a:xfrm>
                <a:off x="0" y="262726"/>
                <a:ext cx="134561" cy="60967"/>
                <a:chOff x="0" y="0"/>
                <a:chExt cx="134560" cy="60965"/>
              </a:xfrm>
            </p:grpSpPr>
            <p:pic>
              <p:nvPicPr>
                <p:cNvPr id="1367" name="image22.png" descr="image22.png"/>
                <p:cNvPicPr>
                  <a:picLocks noChangeAspect="1"/>
                </p:cNvPicPr>
                <p:nvPr/>
              </p:nvPicPr>
              <p:blipFill>
                <a:blip r:embed="rId2">
                  <a:extLst/>
                </a:blip>
                <a:stretch>
                  <a:fillRect/>
                </a:stretch>
              </p:blipFill>
              <p:spPr>
                <a:xfrm rot="5400000">
                  <a:off x="-7621" y="7620"/>
                  <a:ext cx="60966" cy="45725"/>
                </a:xfrm>
                <a:prstGeom prst="rect">
                  <a:avLst/>
                </a:prstGeom>
                <a:ln w="12700" cap="flat">
                  <a:noFill/>
                  <a:miter lim="400000"/>
                </a:ln>
                <a:effectLst/>
              </p:spPr>
            </p:pic>
            <p:grpSp>
              <p:nvGrpSpPr>
                <p:cNvPr id="1370" name="Group"/>
                <p:cNvGrpSpPr/>
                <p:nvPr/>
              </p:nvGrpSpPr>
              <p:grpSpPr>
                <a:xfrm rot="16200000">
                  <a:off x="71310" y="-17620"/>
                  <a:ext cx="30297" cy="96206"/>
                  <a:chOff x="0" y="0"/>
                  <a:chExt cx="30296" cy="96204"/>
                </a:xfrm>
              </p:grpSpPr>
              <p:sp>
                <p:nvSpPr>
                  <p:cNvPr id="1368" name="Line"/>
                  <p:cNvSpPr/>
                  <p:nvPr/>
                </p:nvSpPr>
                <p:spPr>
                  <a:xfrm flipH="1">
                    <a:off x="16358" y="0"/>
                    <a:ext cx="1" cy="6615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69" name="Circle"/>
                  <p:cNvSpPr/>
                  <p:nvPr/>
                </p:nvSpPr>
                <p:spPr>
                  <a:xfrm>
                    <a:off x="0" y="65727"/>
                    <a:ext cx="30297" cy="3047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372" name="Rounded Rectangle"/>
              <p:cNvSpPr/>
              <p:nvPr/>
            </p:nvSpPr>
            <p:spPr>
              <a:xfrm rot="16200000">
                <a:off x="-3950" y="142077"/>
                <a:ext cx="45915" cy="3195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75" name="Group"/>
              <p:cNvGrpSpPr/>
              <p:nvPr/>
            </p:nvGrpSpPr>
            <p:grpSpPr>
              <a:xfrm rot="5400000">
                <a:off x="60154" y="111335"/>
                <a:ext cx="35785" cy="93438"/>
                <a:chOff x="0" y="0"/>
                <a:chExt cx="35784" cy="93436"/>
              </a:xfrm>
            </p:grpSpPr>
            <p:sp>
              <p:nvSpPr>
                <p:cNvPr id="1373"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74"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76" name="Rounded Rectangle"/>
              <p:cNvSpPr/>
              <p:nvPr/>
            </p:nvSpPr>
            <p:spPr>
              <a:xfrm rot="16200000">
                <a:off x="-3950" y="74528"/>
                <a:ext cx="45915" cy="3195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79" name="Group"/>
              <p:cNvGrpSpPr/>
              <p:nvPr/>
            </p:nvGrpSpPr>
            <p:grpSpPr>
              <a:xfrm rot="5400000">
                <a:off x="62944" y="43787"/>
                <a:ext cx="35785" cy="93437"/>
                <a:chOff x="0" y="0"/>
                <a:chExt cx="35784" cy="93436"/>
              </a:xfrm>
            </p:grpSpPr>
            <p:sp>
              <p:nvSpPr>
                <p:cNvPr id="1377"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78"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80" name="Rounded Rectangle"/>
              <p:cNvSpPr/>
              <p:nvPr/>
            </p:nvSpPr>
            <p:spPr>
              <a:xfrm rot="16200000">
                <a:off x="-3950" y="6980"/>
                <a:ext cx="45915" cy="3195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83" name="Group"/>
              <p:cNvGrpSpPr/>
              <p:nvPr/>
            </p:nvGrpSpPr>
            <p:grpSpPr>
              <a:xfrm rot="5400000">
                <a:off x="64568" y="-23762"/>
                <a:ext cx="35786" cy="93438"/>
                <a:chOff x="0" y="0"/>
                <a:chExt cx="35784" cy="93436"/>
              </a:xfrm>
            </p:grpSpPr>
            <p:sp>
              <p:nvSpPr>
                <p:cNvPr id="1381" name="Line"/>
                <p:cNvSpPr/>
                <p:nvPr/>
              </p:nvSpPr>
              <p:spPr>
                <a:xfrm flipH="1" flipV="1">
                  <a:off x="17554" y="23359"/>
                  <a:ext cx="676" cy="7007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82" name="Line"/>
                <p:cNvSpPr/>
                <p:nvPr/>
              </p:nvSpPr>
              <p:spPr>
                <a:xfrm flipH="1" rot="10800000">
                  <a:off x="0" y="0"/>
                  <a:ext cx="35785" cy="2269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405" name="Group"/>
          <p:cNvGrpSpPr/>
          <p:nvPr/>
        </p:nvGrpSpPr>
        <p:grpSpPr>
          <a:xfrm>
            <a:off x="2939955" y="3725965"/>
            <a:ext cx="632798" cy="446826"/>
            <a:chOff x="0" y="0"/>
            <a:chExt cx="632796" cy="446824"/>
          </a:xfrm>
        </p:grpSpPr>
        <p:sp>
          <p:nvSpPr>
            <p:cNvPr id="1386" name="&lt;&lt;system&gt;&gt;…"/>
            <p:cNvSpPr/>
            <p:nvPr/>
          </p:nvSpPr>
          <p:spPr>
            <a:xfrm>
              <a:off x="0" y="0"/>
              <a:ext cx="632797" cy="30498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38881">
                <a:defRPr sz="792">
                  <a:latin typeface="Helvetica Light"/>
                  <a:ea typeface="Helvetica Light"/>
                  <a:cs typeface="Helvetica Light"/>
                  <a:sym typeface="Helvetica Light"/>
                </a:defRPr>
              </a:pPr>
              <a:r>
                <a:t>&lt;&lt;system&gt;&gt;</a:t>
              </a:r>
            </a:p>
            <a:p>
              <a:pPr algn="ctr" defTabSz="338881">
                <a:defRPr sz="792">
                  <a:latin typeface="Helvetica Light"/>
                  <a:ea typeface="Helvetica Light"/>
                  <a:cs typeface="Helvetica Light"/>
                  <a:sym typeface="Helvetica Light"/>
                </a:defRPr>
              </a:pPr>
              <a:r>
                <a:t>Gatekeeper</a:t>
              </a:r>
            </a:p>
          </p:txBody>
        </p:sp>
        <p:grpSp>
          <p:nvGrpSpPr>
            <p:cNvPr id="1404" name="Group"/>
            <p:cNvGrpSpPr/>
            <p:nvPr/>
          </p:nvGrpSpPr>
          <p:grpSpPr>
            <a:xfrm flipH="1" rot="16200000">
              <a:off x="276398" y="202040"/>
              <a:ext cx="143757" cy="345813"/>
              <a:chOff x="0" y="0"/>
              <a:chExt cx="143756" cy="345811"/>
            </a:xfrm>
          </p:grpSpPr>
          <p:grpSp>
            <p:nvGrpSpPr>
              <p:cNvPr id="1391" name="Group"/>
              <p:cNvGrpSpPr/>
              <p:nvPr/>
            </p:nvGrpSpPr>
            <p:grpSpPr>
              <a:xfrm>
                <a:off x="-1" y="280679"/>
                <a:ext cx="143758" cy="65133"/>
                <a:chOff x="0" y="0"/>
                <a:chExt cx="143756" cy="65131"/>
              </a:xfrm>
            </p:grpSpPr>
            <p:pic>
              <p:nvPicPr>
                <p:cNvPr id="1387" name="image22.png" descr="image22.png"/>
                <p:cNvPicPr>
                  <a:picLocks noChangeAspect="1"/>
                </p:cNvPicPr>
                <p:nvPr/>
              </p:nvPicPr>
              <p:blipFill>
                <a:blip r:embed="rId2">
                  <a:extLst/>
                </a:blip>
                <a:stretch>
                  <a:fillRect/>
                </a:stretch>
              </p:blipFill>
              <p:spPr>
                <a:xfrm rot="5400000">
                  <a:off x="-8142" y="8141"/>
                  <a:ext cx="65133" cy="48850"/>
                </a:xfrm>
                <a:prstGeom prst="rect">
                  <a:avLst/>
                </a:prstGeom>
                <a:ln w="12700" cap="flat">
                  <a:noFill/>
                  <a:miter lim="400000"/>
                </a:ln>
                <a:effectLst/>
              </p:spPr>
            </p:pic>
            <p:grpSp>
              <p:nvGrpSpPr>
                <p:cNvPr id="1390" name="Group"/>
                <p:cNvGrpSpPr/>
                <p:nvPr/>
              </p:nvGrpSpPr>
              <p:grpSpPr>
                <a:xfrm rot="16200000">
                  <a:off x="76183" y="-18824"/>
                  <a:ext cx="32368" cy="102780"/>
                  <a:chOff x="0" y="0"/>
                  <a:chExt cx="32366" cy="102778"/>
                </a:xfrm>
              </p:grpSpPr>
              <p:sp>
                <p:nvSpPr>
                  <p:cNvPr id="1388" name="Line"/>
                  <p:cNvSpPr/>
                  <p:nvPr/>
                </p:nvSpPr>
                <p:spPr>
                  <a:xfrm flipH="1">
                    <a:off x="17476" y="0"/>
                    <a:ext cx="1" cy="706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389" name="Circle"/>
                  <p:cNvSpPr/>
                  <p:nvPr/>
                </p:nvSpPr>
                <p:spPr>
                  <a:xfrm>
                    <a:off x="0" y="70219"/>
                    <a:ext cx="32367" cy="3256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392" name="Rounded Rectangle"/>
              <p:cNvSpPr/>
              <p:nvPr/>
            </p:nvSpPr>
            <p:spPr>
              <a:xfrm rot="16200000">
                <a:off x="-4220" y="151785"/>
                <a:ext cx="49053" cy="3413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95" name="Group"/>
              <p:cNvGrpSpPr/>
              <p:nvPr/>
            </p:nvGrpSpPr>
            <p:grpSpPr>
              <a:xfrm rot="5400000">
                <a:off x="64264" y="118944"/>
                <a:ext cx="38231" cy="99822"/>
                <a:chOff x="0" y="0"/>
                <a:chExt cx="38229" cy="99821"/>
              </a:xfrm>
            </p:grpSpPr>
            <p:sp>
              <p:nvSpPr>
                <p:cNvPr id="1393"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94"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396" name="Rounded Rectangle"/>
              <p:cNvSpPr/>
              <p:nvPr/>
            </p:nvSpPr>
            <p:spPr>
              <a:xfrm rot="16200000">
                <a:off x="-4220" y="79621"/>
                <a:ext cx="49053" cy="3413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399" name="Group"/>
              <p:cNvGrpSpPr/>
              <p:nvPr/>
            </p:nvGrpSpPr>
            <p:grpSpPr>
              <a:xfrm rot="5400000">
                <a:off x="67245" y="46779"/>
                <a:ext cx="38231" cy="99822"/>
                <a:chOff x="0" y="0"/>
                <a:chExt cx="38229" cy="99821"/>
              </a:xfrm>
            </p:grpSpPr>
            <p:sp>
              <p:nvSpPr>
                <p:cNvPr id="1397"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398"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00" name="Rounded Rectangle"/>
              <p:cNvSpPr/>
              <p:nvPr/>
            </p:nvSpPr>
            <p:spPr>
              <a:xfrm rot="16200000">
                <a:off x="-4220" y="7457"/>
                <a:ext cx="49053" cy="34138"/>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03" name="Group"/>
              <p:cNvGrpSpPr/>
              <p:nvPr/>
            </p:nvGrpSpPr>
            <p:grpSpPr>
              <a:xfrm rot="5400000">
                <a:off x="68981" y="-25385"/>
                <a:ext cx="38230" cy="99822"/>
                <a:chOff x="0" y="0"/>
                <a:chExt cx="38229" cy="99821"/>
              </a:xfrm>
            </p:grpSpPr>
            <p:sp>
              <p:nvSpPr>
                <p:cNvPr id="1401" name="Line"/>
                <p:cNvSpPr/>
                <p:nvPr/>
              </p:nvSpPr>
              <p:spPr>
                <a:xfrm flipH="1" flipV="1">
                  <a:off x="18754" y="24955"/>
                  <a:ext cx="722" cy="748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02" name="Line"/>
                <p:cNvSpPr/>
                <p:nvPr/>
              </p:nvSpPr>
              <p:spPr>
                <a:xfrm flipH="1" rot="10800000">
                  <a:off x="0" y="0"/>
                  <a:ext cx="38230" cy="24243"/>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425" name="Group"/>
          <p:cNvGrpSpPr/>
          <p:nvPr/>
        </p:nvGrpSpPr>
        <p:grpSpPr>
          <a:xfrm>
            <a:off x="3668781" y="3721620"/>
            <a:ext cx="659634" cy="429945"/>
            <a:chOff x="0" y="0"/>
            <a:chExt cx="659633" cy="429943"/>
          </a:xfrm>
        </p:grpSpPr>
        <p:sp>
          <p:nvSpPr>
            <p:cNvPr id="1406" name="&lt;&lt;system&gt;&gt;…"/>
            <p:cNvSpPr/>
            <p:nvPr/>
          </p:nvSpPr>
          <p:spPr>
            <a:xfrm>
              <a:off x="0" y="0"/>
              <a:ext cx="659634" cy="303366"/>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42304">
                <a:defRPr sz="800">
                  <a:latin typeface="Helvetica Light"/>
                  <a:ea typeface="Helvetica Light"/>
                  <a:cs typeface="Helvetica Light"/>
                  <a:sym typeface="Helvetica Light"/>
                </a:defRPr>
              </a:pPr>
              <a:r>
                <a:t>&lt;&lt;system&gt;&gt;</a:t>
              </a:r>
            </a:p>
            <a:p>
              <a:pPr algn="ctr" defTabSz="342304">
                <a:defRPr sz="800">
                  <a:latin typeface="Helvetica Light"/>
                  <a:ea typeface="Helvetica Light"/>
                  <a:cs typeface="Helvetica Light"/>
                  <a:sym typeface="Helvetica Light"/>
                </a:defRPr>
              </a:pPr>
              <a:r>
                <a:t>Gateway</a:t>
              </a:r>
            </a:p>
          </p:txBody>
        </p:sp>
        <p:grpSp>
          <p:nvGrpSpPr>
            <p:cNvPr id="1424" name="Group"/>
            <p:cNvGrpSpPr/>
            <p:nvPr/>
          </p:nvGrpSpPr>
          <p:grpSpPr>
            <a:xfrm flipH="1" rot="16200000">
              <a:off x="104849" y="186461"/>
              <a:ext cx="142992" cy="343973"/>
              <a:chOff x="0" y="0"/>
              <a:chExt cx="142991" cy="343972"/>
            </a:xfrm>
          </p:grpSpPr>
          <p:grpSp>
            <p:nvGrpSpPr>
              <p:cNvPr id="1411" name="Group"/>
              <p:cNvGrpSpPr/>
              <p:nvPr/>
            </p:nvGrpSpPr>
            <p:grpSpPr>
              <a:xfrm>
                <a:off x="0" y="279186"/>
                <a:ext cx="142992" cy="64787"/>
                <a:chOff x="0" y="0"/>
                <a:chExt cx="142991" cy="64785"/>
              </a:xfrm>
            </p:grpSpPr>
            <p:pic>
              <p:nvPicPr>
                <p:cNvPr id="1407" name="image22.png" descr="image22.png"/>
                <p:cNvPicPr>
                  <a:picLocks noChangeAspect="1"/>
                </p:cNvPicPr>
                <p:nvPr/>
              </p:nvPicPr>
              <p:blipFill>
                <a:blip r:embed="rId2">
                  <a:extLst/>
                </a:blip>
                <a:stretch>
                  <a:fillRect/>
                </a:stretch>
              </p:blipFill>
              <p:spPr>
                <a:xfrm rot="5400000">
                  <a:off x="-8099" y="8098"/>
                  <a:ext cx="64787" cy="48590"/>
                </a:xfrm>
                <a:prstGeom prst="rect">
                  <a:avLst/>
                </a:prstGeom>
                <a:ln w="12700" cap="flat">
                  <a:noFill/>
                  <a:miter lim="400000"/>
                </a:ln>
                <a:effectLst/>
              </p:spPr>
            </p:pic>
            <p:grpSp>
              <p:nvGrpSpPr>
                <p:cNvPr id="1410" name="Group"/>
                <p:cNvGrpSpPr/>
                <p:nvPr/>
              </p:nvGrpSpPr>
              <p:grpSpPr>
                <a:xfrm rot="16200000">
                  <a:off x="75778" y="-18724"/>
                  <a:ext cx="32195" cy="102233"/>
                  <a:chOff x="0" y="0"/>
                  <a:chExt cx="32194" cy="102231"/>
                </a:xfrm>
              </p:grpSpPr>
              <p:sp>
                <p:nvSpPr>
                  <p:cNvPr id="1408" name="Line"/>
                  <p:cNvSpPr/>
                  <p:nvPr/>
                </p:nvSpPr>
                <p:spPr>
                  <a:xfrm flipH="1">
                    <a:off x="17383" y="0"/>
                    <a:ext cx="1" cy="70303"/>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09" name="Circle"/>
                  <p:cNvSpPr/>
                  <p:nvPr/>
                </p:nvSpPr>
                <p:spPr>
                  <a:xfrm>
                    <a:off x="0" y="69845"/>
                    <a:ext cx="32195" cy="32387"/>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412" name="Rounded Rectangle"/>
              <p:cNvSpPr/>
              <p:nvPr/>
            </p:nvSpPr>
            <p:spPr>
              <a:xfrm rot="16200000">
                <a:off x="-4197" y="150978"/>
                <a:ext cx="48791" cy="33957"/>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15" name="Group"/>
              <p:cNvGrpSpPr/>
              <p:nvPr/>
            </p:nvGrpSpPr>
            <p:grpSpPr>
              <a:xfrm rot="5400000">
                <a:off x="63922" y="118311"/>
                <a:ext cx="38028" cy="99291"/>
                <a:chOff x="0" y="0"/>
                <a:chExt cx="38026" cy="99290"/>
              </a:xfrm>
            </p:grpSpPr>
            <p:sp>
              <p:nvSpPr>
                <p:cNvPr id="1413"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14"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16" name="Rounded Rectangle"/>
              <p:cNvSpPr/>
              <p:nvPr/>
            </p:nvSpPr>
            <p:spPr>
              <a:xfrm rot="16200000">
                <a:off x="-4197" y="79197"/>
                <a:ext cx="48791" cy="33957"/>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19" name="Group"/>
              <p:cNvGrpSpPr/>
              <p:nvPr/>
            </p:nvGrpSpPr>
            <p:grpSpPr>
              <a:xfrm rot="5400000">
                <a:off x="66888" y="46530"/>
                <a:ext cx="38027" cy="99291"/>
                <a:chOff x="0" y="0"/>
                <a:chExt cx="38026" cy="99290"/>
              </a:xfrm>
            </p:grpSpPr>
            <p:sp>
              <p:nvSpPr>
                <p:cNvPr id="1417"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18"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20" name="Rounded Rectangle"/>
              <p:cNvSpPr/>
              <p:nvPr/>
            </p:nvSpPr>
            <p:spPr>
              <a:xfrm rot="16200000">
                <a:off x="-4197" y="7417"/>
                <a:ext cx="48791" cy="33957"/>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23" name="Group"/>
              <p:cNvGrpSpPr/>
              <p:nvPr/>
            </p:nvGrpSpPr>
            <p:grpSpPr>
              <a:xfrm rot="5400000">
                <a:off x="68614" y="-25250"/>
                <a:ext cx="38027" cy="99291"/>
                <a:chOff x="0" y="0"/>
                <a:chExt cx="38026" cy="99290"/>
              </a:xfrm>
            </p:grpSpPr>
            <p:sp>
              <p:nvSpPr>
                <p:cNvPr id="1421" name="Line"/>
                <p:cNvSpPr/>
                <p:nvPr/>
              </p:nvSpPr>
              <p:spPr>
                <a:xfrm flipH="1" flipV="1">
                  <a:off x="18654" y="24822"/>
                  <a:ext cx="718" cy="7446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22" name="Line"/>
                <p:cNvSpPr/>
                <p:nvPr/>
              </p:nvSpPr>
              <p:spPr>
                <a:xfrm flipH="1" rot="10800000">
                  <a:off x="0" y="-1"/>
                  <a:ext cx="38027" cy="24115"/>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432" name="Group"/>
          <p:cNvGrpSpPr/>
          <p:nvPr/>
        </p:nvGrpSpPr>
        <p:grpSpPr>
          <a:xfrm>
            <a:off x="2938826" y="5152004"/>
            <a:ext cx="723787" cy="463412"/>
            <a:chOff x="0" y="0"/>
            <a:chExt cx="723786" cy="463411"/>
          </a:xfrm>
        </p:grpSpPr>
        <p:sp>
          <p:nvSpPr>
            <p:cNvPr id="1426" name="&lt;&lt;system&gt;&gt;…"/>
            <p:cNvSpPr/>
            <p:nvPr/>
          </p:nvSpPr>
          <p:spPr>
            <a:xfrm>
              <a:off x="0" y="143268"/>
              <a:ext cx="723787" cy="320144"/>
            </a:xfrm>
            <a:prstGeom prst="roundRect">
              <a:avLst>
                <a:gd name="adj" fmla="val 14854"/>
              </a:avLst>
            </a:prstGeom>
            <a:solidFill>
              <a:srgbClr val="0096FF"/>
            </a:solidFill>
            <a:ln w="3175" cap="flat">
              <a:noFill/>
              <a:miter lim="400000"/>
            </a:ln>
            <a:effectLst>
              <a:outerShdw sx="100000" sy="100000" kx="0" ky="0" algn="b" rotWithShape="0" blurRad="0" dist="0" dir="540000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ServiceRegistry </a:t>
              </a:r>
            </a:p>
          </p:txBody>
        </p:sp>
        <p:grpSp>
          <p:nvGrpSpPr>
            <p:cNvPr id="1431" name="Group"/>
            <p:cNvGrpSpPr/>
            <p:nvPr/>
          </p:nvGrpSpPr>
          <p:grpSpPr>
            <a:xfrm rot="16200000">
              <a:off x="149008" y="47333"/>
              <a:ext cx="149002" cy="54336"/>
              <a:chOff x="0" y="0"/>
              <a:chExt cx="149001" cy="54335"/>
            </a:xfrm>
          </p:grpSpPr>
          <p:sp>
            <p:nvSpPr>
              <p:cNvPr id="1427" name="Rounded Rectangle"/>
              <p:cNvSpPr/>
              <p:nvPr/>
            </p:nvSpPr>
            <p:spPr>
              <a:xfrm rot="16200000">
                <a:off x="-8261" y="8260"/>
                <a:ext cx="54337" cy="3781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30" name="Group"/>
              <p:cNvGrpSpPr/>
              <p:nvPr/>
            </p:nvGrpSpPr>
            <p:grpSpPr>
              <a:xfrm rot="16200000">
                <a:off x="74150" y="-29758"/>
                <a:ext cx="35854" cy="113851"/>
                <a:chOff x="0" y="0"/>
                <a:chExt cx="35852" cy="113849"/>
              </a:xfrm>
            </p:grpSpPr>
            <p:sp>
              <p:nvSpPr>
                <p:cNvPr id="1428" name="Line"/>
                <p:cNvSpPr/>
                <p:nvPr/>
              </p:nvSpPr>
              <p:spPr>
                <a:xfrm flipH="1">
                  <a:off x="19358" y="0"/>
                  <a:ext cx="1" cy="7829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29" name="Circle"/>
                <p:cNvSpPr/>
                <p:nvPr/>
              </p:nvSpPr>
              <p:spPr>
                <a:xfrm>
                  <a:off x="0" y="77783"/>
                  <a:ext cx="35853" cy="36067"/>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1448" name="Group"/>
          <p:cNvGrpSpPr/>
          <p:nvPr/>
        </p:nvGrpSpPr>
        <p:grpSpPr>
          <a:xfrm>
            <a:off x="3719410" y="5168192"/>
            <a:ext cx="625198" cy="446825"/>
            <a:chOff x="0" y="0"/>
            <a:chExt cx="625197" cy="446824"/>
          </a:xfrm>
        </p:grpSpPr>
        <p:sp>
          <p:nvSpPr>
            <p:cNvPr id="1433" name="&lt;&lt;system&gt;&gt;…"/>
            <p:cNvSpPr/>
            <p:nvPr/>
          </p:nvSpPr>
          <p:spPr>
            <a:xfrm>
              <a:off x="0" y="133223"/>
              <a:ext cx="625198" cy="313602"/>
            </a:xfrm>
            <a:prstGeom prst="roundRect">
              <a:avLst>
                <a:gd name="adj" fmla="val 14962"/>
              </a:avLst>
            </a:prstGeom>
            <a:solidFill>
              <a:srgbClr val="EE220C"/>
            </a:solidFill>
            <a:ln w="3175" cap="flat">
              <a:noFill/>
              <a:miter lim="400000"/>
            </a:ln>
            <a:effectLst>
              <a:outerShdw sx="100000" sy="100000" kx="0" ky="0" algn="b" rotWithShape="0" blurRad="0" dist="0" dir="540000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Authorisation</a:t>
              </a:r>
            </a:p>
          </p:txBody>
        </p:sp>
        <p:sp>
          <p:nvSpPr>
            <p:cNvPr id="1434" name="Rounded Rectangle"/>
            <p:cNvSpPr/>
            <p:nvPr/>
          </p:nvSpPr>
          <p:spPr>
            <a:xfrm flipH="1" rot="10800000">
              <a:off x="67489" y="103777"/>
              <a:ext cx="51474" cy="35823"/>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37" name="Group"/>
            <p:cNvGrpSpPr/>
            <p:nvPr/>
          </p:nvGrpSpPr>
          <p:grpSpPr>
            <a:xfrm flipH="1">
              <a:off x="73168" y="-1"/>
              <a:ext cx="40117" cy="104750"/>
              <a:chOff x="0" y="0"/>
              <a:chExt cx="40116" cy="104748"/>
            </a:xfrm>
          </p:grpSpPr>
          <p:sp>
            <p:nvSpPr>
              <p:cNvPr id="1435" name="Line"/>
              <p:cNvSpPr/>
              <p:nvPr/>
            </p:nvSpPr>
            <p:spPr>
              <a:xfrm flipH="1" flipV="1">
                <a:off x="19679" y="26187"/>
                <a:ext cx="758" cy="7856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36" name="Line"/>
              <p:cNvSpPr/>
              <p:nvPr/>
            </p:nvSpPr>
            <p:spPr>
              <a:xfrm flipH="1" rot="10800000">
                <a:off x="0" y="0"/>
                <a:ext cx="40117" cy="2544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442" name="Group"/>
            <p:cNvGrpSpPr/>
            <p:nvPr/>
          </p:nvGrpSpPr>
          <p:grpSpPr>
            <a:xfrm>
              <a:off x="183562" y="1259"/>
              <a:ext cx="51474" cy="138434"/>
              <a:chOff x="0" y="0"/>
              <a:chExt cx="51472" cy="138432"/>
            </a:xfrm>
          </p:grpSpPr>
          <p:sp>
            <p:nvSpPr>
              <p:cNvPr id="1438" name="Rounded Rectangle"/>
              <p:cNvSpPr/>
              <p:nvPr/>
            </p:nvSpPr>
            <p:spPr>
              <a:xfrm flipH="1" rot="10800000">
                <a:off x="0" y="102610"/>
                <a:ext cx="51473" cy="3582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41" name="Group"/>
              <p:cNvGrpSpPr/>
              <p:nvPr/>
            </p:nvGrpSpPr>
            <p:grpSpPr>
              <a:xfrm flipH="1" rot="10800000">
                <a:off x="8754" y="-1"/>
                <a:ext cx="33965" cy="107853"/>
                <a:chOff x="0" y="0"/>
                <a:chExt cx="33963" cy="107851"/>
              </a:xfrm>
            </p:grpSpPr>
            <p:sp>
              <p:nvSpPr>
                <p:cNvPr id="1439" name="Line"/>
                <p:cNvSpPr/>
                <p:nvPr/>
              </p:nvSpPr>
              <p:spPr>
                <a:xfrm flipH="1">
                  <a:off x="18338" y="0"/>
                  <a:ext cx="1" cy="741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40" name="Circle"/>
                <p:cNvSpPr/>
                <p:nvPr/>
              </p:nvSpPr>
              <p:spPr>
                <a:xfrm>
                  <a:off x="0" y="73684"/>
                  <a:ext cx="33964" cy="3416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447" name="Group"/>
            <p:cNvGrpSpPr/>
            <p:nvPr/>
          </p:nvGrpSpPr>
          <p:grpSpPr>
            <a:xfrm>
              <a:off x="299374" y="4026"/>
              <a:ext cx="51474" cy="138434"/>
              <a:chOff x="0" y="0"/>
              <a:chExt cx="51472" cy="138432"/>
            </a:xfrm>
          </p:grpSpPr>
          <p:sp>
            <p:nvSpPr>
              <p:cNvPr id="1443" name="Rounded Rectangle"/>
              <p:cNvSpPr/>
              <p:nvPr/>
            </p:nvSpPr>
            <p:spPr>
              <a:xfrm flipH="1" rot="10800000">
                <a:off x="0" y="102610"/>
                <a:ext cx="51473" cy="35823"/>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46" name="Group"/>
              <p:cNvGrpSpPr/>
              <p:nvPr/>
            </p:nvGrpSpPr>
            <p:grpSpPr>
              <a:xfrm flipH="1" rot="10800000">
                <a:off x="8754" y="-1"/>
                <a:ext cx="33965" cy="107853"/>
                <a:chOff x="0" y="0"/>
                <a:chExt cx="33963" cy="107851"/>
              </a:xfrm>
            </p:grpSpPr>
            <p:sp>
              <p:nvSpPr>
                <p:cNvPr id="1444" name="Line"/>
                <p:cNvSpPr/>
                <p:nvPr/>
              </p:nvSpPr>
              <p:spPr>
                <a:xfrm flipH="1">
                  <a:off x="18338" y="0"/>
                  <a:ext cx="1" cy="7416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45" name="Circle"/>
                <p:cNvSpPr/>
                <p:nvPr/>
              </p:nvSpPr>
              <p:spPr>
                <a:xfrm>
                  <a:off x="0" y="73684"/>
                  <a:ext cx="33964" cy="34168"/>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1463" name="Group"/>
          <p:cNvGrpSpPr/>
          <p:nvPr/>
        </p:nvGrpSpPr>
        <p:grpSpPr>
          <a:xfrm>
            <a:off x="4390976" y="5172060"/>
            <a:ext cx="590367" cy="446826"/>
            <a:chOff x="0" y="0"/>
            <a:chExt cx="590365" cy="446824"/>
          </a:xfrm>
        </p:grpSpPr>
        <p:sp>
          <p:nvSpPr>
            <p:cNvPr id="1449" name="&lt;&lt;system&gt;&gt;…"/>
            <p:cNvSpPr/>
            <p:nvPr/>
          </p:nvSpPr>
          <p:spPr>
            <a:xfrm>
              <a:off x="0" y="143502"/>
              <a:ext cx="590366" cy="303323"/>
            </a:xfrm>
            <a:prstGeom prst="roundRect">
              <a:avLst>
                <a:gd name="adj" fmla="val 14854"/>
              </a:avLst>
            </a:prstGeom>
            <a:solidFill>
              <a:srgbClr val="70BF41"/>
            </a:solidFill>
            <a:ln w="3175" cap="flat">
              <a:noFill/>
              <a:miter lim="400000"/>
            </a:ln>
            <a:effectLst>
              <a:outerShdw sx="100000" sy="100000" kx="0" ky="0" algn="b" rotWithShape="0" blurRad="0" dist="0" dir="0">
                <a:srgbClr val="000000">
                  <a:alpha val="50000"/>
                </a:srgbClr>
              </a:outerShdw>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297805">
                <a:defRPr sz="696">
                  <a:latin typeface="Helvetica Light"/>
                  <a:ea typeface="Helvetica Light"/>
                  <a:cs typeface="Helvetica Light"/>
                  <a:sym typeface="Helvetica Light"/>
                </a:defRPr>
              </a:pPr>
              <a:r>
                <a:t>&lt;&lt;system&gt;&gt;</a:t>
              </a:r>
            </a:p>
            <a:p>
              <a:pPr algn="ctr" defTabSz="297805">
                <a:defRPr sz="696">
                  <a:latin typeface="Helvetica Light"/>
                  <a:ea typeface="Helvetica Light"/>
                  <a:cs typeface="Helvetica Light"/>
                  <a:sym typeface="Helvetica Light"/>
                </a:defRPr>
              </a:pPr>
              <a:r>
                <a:t>Orchestration </a:t>
              </a:r>
            </a:p>
          </p:txBody>
        </p:sp>
        <p:grpSp>
          <p:nvGrpSpPr>
            <p:cNvPr id="1462" name="Group"/>
            <p:cNvGrpSpPr/>
            <p:nvPr/>
          </p:nvGrpSpPr>
          <p:grpSpPr>
            <a:xfrm rot="16200000">
              <a:off x="109980" y="-50676"/>
              <a:ext cx="151164" cy="252516"/>
              <a:chOff x="0" y="0"/>
              <a:chExt cx="151163" cy="252514"/>
            </a:xfrm>
          </p:grpSpPr>
          <p:sp>
            <p:nvSpPr>
              <p:cNvPr id="1450" name="Rounded Rectangle"/>
              <p:cNvSpPr/>
              <p:nvPr/>
            </p:nvSpPr>
            <p:spPr>
              <a:xfrm rot="16200000">
                <a:off x="-6040" y="7826"/>
                <a:ext cx="51482" cy="35829"/>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53" name="Group"/>
              <p:cNvGrpSpPr/>
              <p:nvPr/>
            </p:nvGrpSpPr>
            <p:grpSpPr>
              <a:xfrm rot="5400000">
                <a:off x="68964" y="-26642"/>
                <a:ext cx="40124" cy="104765"/>
                <a:chOff x="0" y="0"/>
                <a:chExt cx="40122" cy="104764"/>
              </a:xfrm>
            </p:grpSpPr>
            <p:sp>
              <p:nvSpPr>
                <p:cNvPr id="1451" name="Line"/>
                <p:cNvSpPr/>
                <p:nvPr/>
              </p:nvSpPr>
              <p:spPr>
                <a:xfrm flipH="1" flipV="1">
                  <a:off x="19683" y="26191"/>
                  <a:ext cx="757" cy="78574"/>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52" name="Line"/>
                <p:cNvSpPr/>
                <p:nvPr/>
              </p:nvSpPr>
              <p:spPr>
                <a:xfrm flipH="1" rot="10800000">
                  <a:off x="0" y="0"/>
                  <a:ext cx="40123" cy="2544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54" name="Rounded Rectangle"/>
              <p:cNvSpPr/>
              <p:nvPr/>
            </p:nvSpPr>
            <p:spPr>
              <a:xfrm rot="16200000">
                <a:off x="-4186" y="208860"/>
                <a:ext cx="51481" cy="3582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algn="ctr" defTabSz="342304">
                  <a:defRPr sz="1200">
                    <a:solidFill>
                      <a:srgbClr val="FFFFFF"/>
                    </a:solidFill>
                    <a:latin typeface="Helvetica Light"/>
                    <a:ea typeface="Helvetica Light"/>
                    <a:cs typeface="Helvetica Light"/>
                    <a:sym typeface="Helvetica Light"/>
                  </a:defRPr>
                </a:pPr>
              </a:p>
            </p:txBody>
          </p:sp>
          <p:sp>
            <p:nvSpPr>
              <p:cNvPr id="1455" name="Rounded Rectangle"/>
              <p:cNvSpPr/>
              <p:nvPr/>
            </p:nvSpPr>
            <p:spPr>
              <a:xfrm rot="16200000">
                <a:off x="-7827" y="119491"/>
                <a:ext cx="51482" cy="35829"/>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algn="ctr" defTabSz="342304">
                  <a:defRPr sz="1200">
                    <a:solidFill>
                      <a:srgbClr val="FFFFFF"/>
                    </a:solidFill>
                    <a:latin typeface="Helvetica Light"/>
                    <a:ea typeface="Helvetica Light"/>
                    <a:cs typeface="Helvetica Light"/>
                    <a:sym typeface="Helvetica Light"/>
                  </a:defRPr>
                </a:pPr>
              </a:p>
            </p:txBody>
          </p:sp>
          <p:grpSp>
            <p:nvGrpSpPr>
              <p:cNvPr id="1458" name="Group"/>
              <p:cNvGrpSpPr/>
              <p:nvPr/>
            </p:nvGrpSpPr>
            <p:grpSpPr>
              <a:xfrm rot="16200000">
                <a:off x="75539" y="83471"/>
                <a:ext cx="33970" cy="107869"/>
                <a:chOff x="0" y="0"/>
                <a:chExt cx="33969" cy="107868"/>
              </a:xfrm>
            </p:grpSpPr>
            <p:sp>
              <p:nvSpPr>
                <p:cNvPr id="1456" name="Line"/>
                <p:cNvSpPr/>
                <p:nvPr/>
              </p:nvSpPr>
              <p:spPr>
                <a:xfrm flipH="1">
                  <a:off x="18341" y="0"/>
                  <a:ext cx="1" cy="741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57" name="Circle"/>
                <p:cNvSpPr/>
                <p:nvPr/>
              </p:nvSpPr>
              <p:spPr>
                <a:xfrm>
                  <a:off x="0" y="73696"/>
                  <a:ext cx="33970" cy="3417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nvGrpSpPr>
              <p:cNvPr id="1461" name="Group"/>
              <p:cNvGrpSpPr/>
              <p:nvPr/>
            </p:nvGrpSpPr>
            <p:grpSpPr>
              <a:xfrm rot="16200000">
                <a:off x="80244" y="172840"/>
                <a:ext cx="33970" cy="107869"/>
                <a:chOff x="0" y="0"/>
                <a:chExt cx="33969" cy="107868"/>
              </a:xfrm>
            </p:grpSpPr>
            <p:sp>
              <p:nvSpPr>
                <p:cNvPr id="1459" name="Line"/>
                <p:cNvSpPr/>
                <p:nvPr/>
              </p:nvSpPr>
              <p:spPr>
                <a:xfrm flipH="1">
                  <a:off x="18341" y="0"/>
                  <a:ext cx="1" cy="74179"/>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60" name="Circle"/>
                <p:cNvSpPr/>
                <p:nvPr/>
              </p:nvSpPr>
              <p:spPr>
                <a:xfrm>
                  <a:off x="0" y="73696"/>
                  <a:ext cx="33970" cy="34173"/>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grpSp>
        <p:nvGrpSpPr>
          <p:cNvPr id="1483" name="Group"/>
          <p:cNvGrpSpPr/>
          <p:nvPr/>
        </p:nvGrpSpPr>
        <p:grpSpPr>
          <a:xfrm>
            <a:off x="4505703" y="4647239"/>
            <a:ext cx="601605" cy="432465"/>
            <a:chOff x="0" y="0"/>
            <a:chExt cx="601603" cy="432464"/>
          </a:xfrm>
        </p:grpSpPr>
        <p:sp>
          <p:nvSpPr>
            <p:cNvPr id="1464" name="&lt;&lt;system&gt;&gt;…"/>
            <p:cNvSpPr/>
            <p:nvPr/>
          </p:nvSpPr>
          <p:spPr>
            <a:xfrm>
              <a:off x="0" y="0"/>
              <a:ext cx="601604" cy="295187"/>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On-boarding</a:t>
              </a:r>
            </a:p>
          </p:txBody>
        </p:sp>
        <p:grpSp>
          <p:nvGrpSpPr>
            <p:cNvPr id="1482" name="Group"/>
            <p:cNvGrpSpPr/>
            <p:nvPr/>
          </p:nvGrpSpPr>
          <p:grpSpPr>
            <a:xfrm flipH="1" rot="16200000">
              <a:off x="191398" y="195547"/>
              <a:ext cx="139137" cy="334699"/>
              <a:chOff x="0" y="0"/>
              <a:chExt cx="139135" cy="334697"/>
            </a:xfrm>
          </p:grpSpPr>
          <p:grpSp>
            <p:nvGrpSpPr>
              <p:cNvPr id="1469" name="Group"/>
              <p:cNvGrpSpPr/>
              <p:nvPr/>
            </p:nvGrpSpPr>
            <p:grpSpPr>
              <a:xfrm>
                <a:off x="0" y="271659"/>
                <a:ext cx="139136" cy="63039"/>
                <a:chOff x="0" y="0"/>
                <a:chExt cx="139135" cy="63038"/>
              </a:xfrm>
            </p:grpSpPr>
            <p:pic>
              <p:nvPicPr>
                <p:cNvPr id="1465" name="image22.png" descr="image22.png"/>
                <p:cNvPicPr>
                  <a:picLocks noChangeAspect="1"/>
                </p:cNvPicPr>
                <p:nvPr/>
              </p:nvPicPr>
              <p:blipFill>
                <a:blip r:embed="rId2">
                  <a:extLst/>
                </a:blip>
                <a:stretch>
                  <a:fillRect/>
                </a:stretch>
              </p:blipFill>
              <p:spPr>
                <a:xfrm rot="5400000">
                  <a:off x="-7880" y="7879"/>
                  <a:ext cx="63039" cy="47280"/>
                </a:xfrm>
                <a:prstGeom prst="rect">
                  <a:avLst/>
                </a:prstGeom>
                <a:ln w="12700" cap="flat">
                  <a:noFill/>
                  <a:miter lim="400000"/>
                </a:ln>
                <a:effectLst/>
              </p:spPr>
            </p:pic>
            <p:grpSp>
              <p:nvGrpSpPr>
                <p:cNvPr id="1468" name="Group"/>
                <p:cNvGrpSpPr/>
                <p:nvPr/>
              </p:nvGrpSpPr>
              <p:grpSpPr>
                <a:xfrm rot="16200000">
                  <a:off x="73735" y="-18219"/>
                  <a:ext cx="31327" cy="99476"/>
                  <a:chOff x="0" y="0"/>
                  <a:chExt cx="31326" cy="99475"/>
                </a:xfrm>
              </p:grpSpPr>
              <p:sp>
                <p:nvSpPr>
                  <p:cNvPr id="1466" name="Line"/>
                  <p:cNvSpPr/>
                  <p:nvPr/>
                </p:nvSpPr>
                <p:spPr>
                  <a:xfrm flipH="1">
                    <a:off x="16914" y="0"/>
                    <a:ext cx="1" cy="6840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67" name="Circle"/>
                  <p:cNvSpPr/>
                  <p:nvPr/>
                </p:nvSpPr>
                <p:spPr>
                  <a:xfrm>
                    <a:off x="0" y="67962"/>
                    <a:ext cx="31327" cy="31514"/>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470" name="Rounded Rectangle"/>
              <p:cNvSpPr/>
              <p:nvPr/>
            </p:nvSpPr>
            <p:spPr>
              <a:xfrm rot="16200000">
                <a:off x="-4084" y="146907"/>
                <a:ext cx="47476" cy="33042"/>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73" name="Group"/>
              <p:cNvGrpSpPr/>
              <p:nvPr/>
            </p:nvGrpSpPr>
            <p:grpSpPr>
              <a:xfrm rot="5400000">
                <a:off x="62199" y="115121"/>
                <a:ext cx="37002" cy="96614"/>
                <a:chOff x="0" y="0"/>
                <a:chExt cx="37000" cy="96613"/>
              </a:xfrm>
            </p:grpSpPr>
            <p:sp>
              <p:nvSpPr>
                <p:cNvPr id="1471"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72"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74" name="Rounded Rectangle"/>
              <p:cNvSpPr/>
              <p:nvPr/>
            </p:nvSpPr>
            <p:spPr>
              <a:xfrm rot="16200000">
                <a:off x="-4084" y="77062"/>
                <a:ext cx="47476" cy="33042"/>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77" name="Group"/>
              <p:cNvGrpSpPr/>
              <p:nvPr/>
            </p:nvGrpSpPr>
            <p:grpSpPr>
              <a:xfrm rot="5400000">
                <a:off x="65084" y="45276"/>
                <a:ext cx="37002" cy="96614"/>
                <a:chOff x="0" y="0"/>
                <a:chExt cx="37000" cy="96613"/>
              </a:xfrm>
            </p:grpSpPr>
            <p:sp>
              <p:nvSpPr>
                <p:cNvPr id="1475"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76"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78" name="Rounded Rectangle"/>
              <p:cNvSpPr/>
              <p:nvPr/>
            </p:nvSpPr>
            <p:spPr>
              <a:xfrm rot="16200000">
                <a:off x="-4084" y="7217"/>
                <a:ext cx="47476" cy="33041"/>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81" name="Group"/>
              <p:cNvGrpSpPr/>
              <p:nvPr/>
            </p:nvGrpSpPr>
            <p:grpSpPr>
              <a:xfrm rot="5400000">
                <a:off x="66764" y="-24569"/>
                <a:ext cx="37002" cy="96614"/>
                <a:chOff x="0" y="0"/>
                <a:chExt cx="37000" cy="96613"/>
              </a:xfrm>
            </p:grpSpPr>
            <p:sp>
              <p:nvSpPr>
                <p:cNvPr id="1479" name="Line"/>
                <p:cNvSpPr/>
                <p:nvPr/>
              </p:nvSpPr>
              <p:spPr>
                <a:xfrm flipH="1" flipV="1">
                  <a:off x="18151" y="24153"/>
                  <a:ext cx="699" cy="72461"/>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80" name="Line"/>
                <p:cNvSpPr/>
                <p:nvPr/>
              </p:nvSpPr>
              <p:spPr>
                <a:xfrm flipH="1" rot="10800000">
                  <a:off x="0" y="0"/>
                  <a:ext cx="37001" cy="23464"/>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503" name="Group"/>
          <p:cNvGrpSpPr/>
          <p:nvPr/>
        </p:nvGrpSpPr>
        <p:grpSpPr>
          <a:xfrm>
            <a:off x="4992610" y="4213017"/>
            <a:ext cx="604033" cy="383512"/>
            <a:chOff x="0" y="0"/>
            <a:chExt cx="604031" cy="383511"/>
          </a:xfrm>
        </p:grpSpPr>
        <p:sp>
          <p:nvSpPr>
            <p:cNvPr id="1484"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FiWare</a:t>
              </a:r>
            </a:p>
          </p:txBody>
        </p:sp>
        <p:grpSp>
          <p:nvGrpSpPr>
            <p:cNvPr id="1502" name="Group"/>
            <p:cNvGrpSpPr/>
            <p:nvPr/>
          </p:nvGrpSpPr>
          <p:grpSpPr>
            <a:xfrm flipH="1" rot="16200000">
              <a:off x="161037" y="170011"/>
              <a:ext cx="125385" cy="301617"/>
              <a:chOff x="0" y="0"/>
              <a:chExt cx="125383" cy="301615"/>
            </a:xfrm>
          </p:grpSpPr>
          <p:grpSp>
            <p:nvGrpSpPr>
              <p:cNvPr id="1489" name="Group"/>
              <p:cNvGrpSpPr/>
              <p:nvPr/>
            </p:nvGrpSpPr>
            <p:grpSpPr>
              <a:xfrm>
                <a:off x="0" y="244808"/>
                <a:ext cx="125384" cy="56808"/>
                <a:chOff x="0" y="0"/>
                <a:chExt cx="125383" cy="56807"/>
              </a:xfrm>
            </p:grpSpPr>
            <p:pic>
              <p:nvPicPr>
                <p:cNvPr id="1485"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1488" name="Group"/>
                <p:cNvGrpSpPr/>
                <p:nvPr/>
              </p:nvGrpSpPr>
              <p:grpSpPr>
                <a:xfrm rot="16200000">
                  <a:off x="66447" y="-16418"/>
                  <a:ext cx="28231" cy="89644"/>
                  <a:chOff x="0" y="0"/>
                  <a:chExt cx="28229" cy="89643"/>
                </a:xfrm>
              </p:grpSpPr>
              <p:sp>
                <p:nvSpPr>
                  <p:cNvPr id="1486"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487"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490"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93" name="Group"/>
              <p:cNvGrpSpPr/>
              <p:nvPr/>
            </p:nvGrpSpPr>
            <p:grpSpPr>
              <a:xfrm rot="5400000">
                <a:off x="56051" y="103742"/>
                <a:ext cx="33345" cy="87065"/>
                <a:chOff x="0" y="0"/>
                <a:chExt cx="33343" cy="87063"/>
              </a:xfrm>
            </p:grpSpPr>
            <p:sp>
              <p:nvSpPr>
                <p:cNvPr id="1491"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92"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94"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497" name="Group"/>
              <p:cNvGrpSpPr/>
              <p:nvPr/>
            </p:nvGrpSpPr>
            <p:grpSpPr>
              <a:xfrm rot="5400000">
                <a:off x="58651" y="40801"/>
                <a:ext cx="33345" cy="87064"/>
                <a:chOff x="0" y="0"/>
                <a:chExt cx="33343" cy="87063"/>
              </a:xfrm>
            </p:grpSpPr>
            <p:sp>
              <p:nvSpPr>
                <p:cNvPr id="1495"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496"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498"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01" name="Group"/>
              <p:cNvGrpSpPr/>
              <p:nvPr/>
            </p:nvGrpSpPr>
            <p:grpSpPr>
              <a:xfrm rot="5400000">
                <a:off x="60165" y="-22141"/>
                <a:ext cx="33344" cy="87065"/>
                <a:chOff x="0" y="0"/>
                <a:chExt cx="33343" cy="87063"/>
              </a:xfrm>
            </p:grpSpPr>
            <p:sp>
              <p:nvSpPr>
                <p:cNvPr id="1499"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00"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523" name="Group"/>
          <p:cNvGrpSpPr/>
          <p:nvPr/>
        </p:nvGrpSpPr>
        <p:grpSpPr>
          <a:xfrm>
            <a:off x="5641309" y="4213017"/>
            <a:ext cx="604033" cy="383512"/>
            <a:chOff x="0" y="0"/>
            <a:chExt cx="604031" cy="383511"/>
          </a:xfrm>
        </p:grpSpPr>
        <p:sp>
          <p:nvSpPr>
            <p:cNvPr id="1504"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OPC-UA</a:t>
              </a:r>
            </a:p>
          </p:txBody>
        </p:sp>
        <p:grpSp>
          <p:nvGrpSpPr>
            <p:cNvPr id="1522" name="Group"/>
            <p:cNvGrpSpPr/>
            <p:nvPr/>
          </p:nvGrpSpPr>
          <p:grpSpPr>
            <a:xfrm flipH="1" rot="16200000">
              <a:off x="161036" y="170011"/>
              <a:ext cx="125385" cy="301617"/>
              <a:chOff x="0" y="0"/>
              <a:chExt cx="125383" cy="301615"/>
            </a:xfrm>
          </p:grpSpPr>
          <p:grpSp>
            <p:nvGrpSpPr>
              <p:cNvPr id="1509" name="Group"/>
              <p:cNvGrpSpPr/>
              <p:nvPr/>
            </p:nvGrpSpPr>
            <p:grpSpPr>
              <a:xfrm>
                <a:off x="0" y="244808"/>
                <a:ext cx="125384" cy="56808"/>
                <a:chOff x="0" y="0"/>
                <a:chExt cx="125383" cy="56807"/>
              </a:xfrm>
            </p:grpSpPr>
            <p:pic>
              <p:nvPicPr>
                <p:cNvPr id="1505"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1508" name="Group"/>
                <p:cNvGrpSpPr/>
                <p:nvPr/>
              </p:nvGrpSpPr>
              <p:grpSpPr>
                <a:xfrm rot="16200000">
                  <a:off x="66447" y="-16418"/>
                  <a:ext cx="28231" cy="89644"/>
                  <a:chOff x="0" y="0"/>
                  <a:chExt cx="28229" cy="89643"/>
                </a:xfrm>
              </p:grpSpPr>
              <p:sp>
                <p:nvSpPr>
                  <p:cNvPr id="1506"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507"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510"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13" name="Group"/>
              <p:cNvGrpSpPr/>
              <p:nvPr/>
            </p:nvGrpSpPr>
            <p:grpSpPr>
              <a:xfrm rot="5400000">
                <a:off x="56051" y="103742"/>
                <a:ext cx="33345" cy="87065"/>
                <a:chOff x="0" y="0"/>
                <a:chExt cx="33343" cy="87063"/>
              </a:xfrm>
            </p:grpSpPr>
            <p:sp>
              <p:nvSpPr>
                <p:cNvPr id="1511"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12"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14"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17" name="Group"/>
              <p:cNvGrpSpPr/>
              <p:nvPr/>
            </p:nvGrpSpPr>
            <p:grpSpPr>
              <a:xfrm rot="5400000">
                <a:off x="58651" y="40801"/>
                <a:ext cx="33345" cy="87064"/>
                <a:chOff x="0" y="0"/>
                <a:chExt cx="33343" cy="87063"/>
              </a:xfrm>
            </p:grpSpPr>
            <p:sp>
              <p:nvSpPr>
                <p:cNvPr id="1515"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16"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18"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21" name="Group"/>
              <p:cNvGrpSpPr/>
              <p:nvPr/>
            </p:nvGrpSpPr>
            <p:grpSpPr>
              <a:xfrm rot="5400000">
                <a:off x="60165" y="-22141"/>
                <a:ext cx="33344" cy="87065"/>
                <a:chOff x="0" y="0"/>
                <a:chExt cx="33343" cy="87063"/>
              </a:xfrm>
            </p:grpSpPr>
            <p:sp>
              <p:nvSpPr>
                <p:cNvPr id="1519"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20"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543" name="Group"/>
          <p:cNvGrpSpPr/>
          <p:nvPr/>
        </p:nvGrpSpPr>
        <p:grpSpPr>
          <a:xfrm>
            <a:off x="7047096" y="4209061"/>
            <a:ext cx="604033" cy="383512"/>
            <a:chOff x="0" y="0"/>
            <a:chExt cx="604031" cy="383511"/>
          </a:xfrm>
        </p:grpSpPr>
        <p:sp>
          <p:nvSpPr>
            <p:cNvPr id="1524"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ModbusTCP</a:t>
              </a:r>
            </a:p>
          </p:txBody>
        </p:sp>
        <p:grpSp>
          <p:nvGrpSpPr>
            <p:cNvPr id="1542" name="Group"/>
            <p:cNvGrpSpPr/>
            <p:nvPr/>
          </p:nvGrpSpPr>
          <p:grpSpPr>
            <a:xfrm flipH="1" rot="16200000">
              <a:off x="101907" y="170011"/>
              <a:ext cx="125385" cy="301617"/>
              <a:chOff x="0" y="0"/>
              <a:chExt cx="125383" cy="301615"/>
            </a:xfrm>
          </p:grpSpPr>
          <p:grpSp>
            <p:nvGrpSpPr>
              <p:cNvPr id="1529" name="Group"/>
              <p:cNvGrpSpPr/>
              <p:nvPr/>
            </p:nvGrpSpPr>
            <p:grpSpPr>
              <a:xfrm>
                <a:off x="0" y="244808"/>
                <a:ext cx="125384" cy="56808"/>
                <a:chOff x="0" y="0"/>
                <a:chExt cx="125383" cy="56807"/>
              </a:xfrm>
            </p:grpSpPr>
            <p:pic>
              <p:nvPicPr>
                <p:cNvPr id="1525"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1528" name="Group"/>
                <p:cNvGrpSpPr/>
                <p:nvPr/>
              </p:nvGrpSpPr>
              <p:grpSpPr>
                <a:xfrm rot="16200000">
                  <a:off x="66447" y="-16418"/>
                  <a:ext cx="28231" cy="89644"/>
                  <a:chOff x="0" y="0"/>
                  <a:chExt cx="28229" cy="89643"/>
                </a:xfrm>
              </p:grpSpPr>
              <p:sp>
                <p:nvSpPr>
                  <p:cNvPr id="1526"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527"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530"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33" name="Group"/>
              <p:cNvGrpSpPr/>
              <p:nvPr/>
            </p:nvGrpSpPr>
            <p:grpSpPr>
              <a:xfrm rot="5400000">
                <a:off x="56051" y="103742"/>
                <a:ext cx="33345" cy="87065"/>
                <a:chOff x="0" y="0"/>
                <a:chExt cx="33343" cy="87063"/>
              </a:xfrm>
            </p:grpSpPr>
            <p:sp>
              <p:nvSpPr>
                <p:cNvPr id="1531"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32"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34"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37" name="Group"/>
              <p:cNvGrpSpPr/>
              <p:nvPr/>
            </p:nvGrpSpPr>
            <p:grpSpPr>
              <a:xfrm rot="5400000">
                <a:off x="58651" y="40801"/>
                <a:ext cx="33345" cy="87064"/>
                <a:chOff x="0" y="0"/>
                <a:chExt cx="33343" cy="87063"/>
              </a:xfrm>
            </p:grpSpPr>
            <p:sp>
              <p:nvSpPr>
                <p:cNvPr id="1535"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36"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38"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41" name="Group"/>
              <p:cNvGrpSpPr/>
              <p:nvPr/>
            </p:nvGrpSpPr>
            <p:grpSpPr>
              <a:xfrm rot="5400000">
                <a:off x="60165" y="-22141"/>
                <a:ext cx="33344" cy="87065"/>
                <a:chOff x="0" y="0"/>
                <a:chExt cx="33343" cy="87063"/>
              </a:xfrm>
            </p:grpSpPr>
            <p:sp>
              <p:nvSpPr>
                <p:cNvPr id="1539"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40"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563" name="Group"/>
          <p:cNvGrpSpPr/>
          <p:nvPr/>
        </p:nvGrpSpPr>
        <p:grpSpPr>
          <a:xfrm>
            <a:off x="7703328" y="4209061"/>
            <a:ext cx="604033" cy="383512"/>
            <a:chOff x="0" y="0"/>
            <a:chExt cx="604031" cy="383511"/>
          </a:xfrm>
        </p:grpSpPr>
        <p:sp>
          <p:nvSpPr>
            <p:cNvPr id="1544" name="&lt;&lt;system&gt;&gt;…"/>
            <p:cNvSpPr/>
            <p:nvPr/>
          </p:nvSpPr>
          <p:spPr>
            <a:xfrm>
              <a:off x="0" y="0"/>
              <a:ext cx="604032" cy="266010"/>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ROS</a:t>
              </a:r>
            </a:p>
          </p:txBody>
        </p:sp>
        <p:grpSp>
          <p:nvGrpSpPr>
            <p:cNvPr id="1562" name="Group"/>
            <p:cNvGrpSpPr/>
            <p:nvPr/>
          </p:nvGrpSpPr>
          <p:grpSpPr>
            <a:xfrm flipH="1" rot="16200000">
              <a:off x="101908" y="170011"/>
              <a:ext cx="125385" cy="301617"/>
              <a:chOff x="0" y="0"/>
              <a:chExt cx="125383" cy="301615"/>
            </a:xfrm>
          </p:grpSpPr>
          <p:grpSp>
            <p:nvGrpSpPr>
              <p:cNvPr id="1549" name="Group"/>
              <p:cNvGrpSpPr/>
              <p:nvPr/>
            </p:nvGrpSpPr>
            <p:grpSpPr>
              <a:xfrm>
                <a:off x="0" y="244808"/>
                <a:ext cx="125384" cy="56808"/>
                <a:chOff x="0" y="0"/>
                <a:chExt cx="125383" cy="56807"/>
              </a:xfrm>
            </p:grpSpPr>
            <p:pic>
              <p:nvPicPr>
                <p:cNvPr id="1545" name="image22.png" descr="image22.png"/>
                <p:cNvPicPr>
                  <a:picLocks noChangeAspect="1"/>
                </p:cNvPicPr>
                <p:nvPr/>
              </p:nvPicPr>
              <p:blipFill>
                <a:blip r:embed="rId2">
                  <a:extLst/>
                </a:blip>
                <a:stretch>
                  <a:fillRect/>
                </a:stretch>
              </p:blipFill>
              <p:spPr>
                <a:xfrm rot="5400000">
                  <a:off x="-7102" y="7101"/>
                  <a:ext cx="56809" cy="42606"/>
                </a:xfrm>
                <a:prstGeom prst="rect">
                  <a:avLst/>
                </a:prstGeom>
                <a:ln w="12700" cap="flat">
                  <a:noFill/>
                  <a:miter lim="400000"/>
                </a:ln>
                <a:effectLst/>
              </p:spPr>
            </p:pic>
            <p:grpSp>
              <p:nvGrpSpPr>
                <p:cNvPr id="1548" name="Group"/>
                <p:cNvGrpSpPr/>
                <p:nvPr/>
              </p:nvGrpSpPr>
              <p:grpSpPr>
                <a:xfrm rot="16200000">
                  <a:off x="66447" y="-16418"/>
                  <a:ext cx="28231" cy="89644"/>
                  <a:chOff x="0" y="0"/>
                  <a:chExt cx="28229" cy="89643"/>
                </a:xfrm>
              </p:grpSpPr>
              <p:sp>
                <p:nvSpPr>
                  <p:cNvPr id="1546" name="Line"/>
                  <p:cNvSpPr/>
                  <p:nvPr/>
                </p:nvSpPr>
                <p:spPr>
                  <a:xfrm flipH="1">
                    <a:off x="15242" y="0"/>
                    <a:ext cx="1" cy="61646"/>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547" name="Circle"/>
                  <p:cNvSpPr/>
                  <p:nvPr/>
                </p:nvSpPr>
                <p:spPr>
                  <a:xfrm>
                    <a:off x="0" y="61244"/>
                    <a:ext cx="28230" cy="28400"/>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550" name="Rounded Rectangle"/>
              <p:cNvSpPr/>
              <p:nvPr/>
            </p:nvSpPr>
            <p:spPr>
              <a:xfrm rot="16200000">
                <a:off x="-3680" y="132387"/>
                <a:ext cx="42783" cy="29775"/>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53" name="Group"/>
              <p:cNvGrpSpPr/>
              <p:nvPr/>
            </p:nvGrpSpPr>
            <p:grpSpPr>
              <a:xfrm rot="5400000">
                <a:off x="56051" y="103742"/>
                <a:ext cx="33345" cy="87065"/>
                <a:chOff x="0" y="0"/>
                <a:chExt cx="33343" cy="87063"/>
              </a:xfrm>
            </p:grpSpPr>
            <p:sp>
              <p:nvSpPr>
                <p:cNvPr id="1551"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52"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54" name="Rounded Rectangle"/>
              <p:cNvSpPr/>
              <p:nvPr/>
            </p:nvSpPr>
            <p:spPr>
              <a:xfrm rot="16200000">
                <a:off x="-3680" y="69445"/>
                <a:ext cx="42783" cy="29776"/>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57" name="Group"/>
              <p:cNvGrpSpPr/>
              <p:nvPr/>
            </p:nvGrpSpPr>
            <p:grpSpPr>
              <a:xfrm rot="5400000">
                <a:off x="58651" y="40801"/>
                <a:ext cx="33345" cy="87064"/>
                <a:chOff x="0" y="0"/>
                <a:chExt cx="33343" cy="87063"/>
              </a:xfrm>
            </p:grpSpPr>
            <p:sp>
              <p:nvSpPr>
                <p:cNvPr id="1555"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56"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58" name="Rounded Rectangle"/>
              <p:cNvSpPr/>
              <p:nvPr/>
            </p:nvSpPr>
            <p:spPr>
              <a:xfrm rot="16200000">
                <a:off x="-3680" y="6504"/>
                <a:ext cx="42783" cy="29775"/>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61" name="Group"/>
              <p:cNvGrpSpPr/>
              <p:nvPr/>
            </p:nvGrpSpPr>
            <p:grpSpPr>
              <a:xfrm rot="5400000">
                <a:off x="60165" y="-22141"/>
                <a:ext cx="33344" cy="87065"/>
                <a:chOff x="0" y="0"/>
                <a:chExt cx="33343" cy="87063"/>
              </a:xfrm>
            </p:grpSpPr>
            <p:sp>
              <p:nvSpPr>
                <p:cNvPr id="1559" name="Line"/>
                <p:cNvSpPr/>
                <p:nvPr/>
              </p:nvSpPr>
              <p:spPr>
                <a:xfrm flipH="1" flipV="1">
                  <a:off x="16357" y="21766"/>
                  <a:ext cx="630" cy="65298"/>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60" name="Line"/>
                <p:cNvSpPr/>
                <p:nvPr/>
              </p:nvSpPr>
              <p:spPr>
                <a:xfrm flipH="1" rot="10800000">
                  <a:off x="0" y="-1"/>
                  <a:ext cx="33344" cy="2114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583" name="Group"/>
          <p:cNvGrpSpPr/>
          <p:nvPr/>
        </p:nvGrpSpPr>
        <p:grpSpPr>
          <a:xfrm>
            <a:off x="6992884" y="110726"/>
            <a:ext cx="776230" cy="393235"/>
            <a:chOff x="0" y="0"/>
            <a:chExt cx="776229" cy="393233"/>
          </a:xfrm>
        </p:grpSpPr>
        <p:sp>
          <p:nvSpPr>
            <p:cNvPr id="1564" name="&lt;&lt;system&gt;&gt;…"/>
            <p:cNvSpPr/>
            <p:nvPr/>
          </p:nvSpPr>
          <p:spPr>
            <a:xfrm>
              <a:off x="0" y="0"/>
              <a:ext cx="776230"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SysML 1.6 profile</a:t>
              </a:r>
            </a:p>
          </p:txBody>
        </p:sp>
        <p:grpSp>
          <p:nvGrpSpPr>
            <p:cNvPr id="1582" name="Group"/>
            <p:cNvGrpSpPr/>
            <p:nvPr/>
          </p:nvGrpSpPr>
          <p:grpSpPr>
            <a:xfrm flipH="1" rot="16200000">
              <a:off x="174034" y="177808"/>
              <a:ext cx="126516" cy="304337"/>
              <a:chOff x="0" y="0"/>
              <a:chExt cx="126514" cy="304335"/>
            </a:xfrm>
          </p:grpSpPr>
          <p:grpSp>
            <p:nvGrpSpPr>
              <p:cNvPr id="1569" name="Group"/>
              <p:cNvGrpSpPr/>
              <p:nvPr/>
            </p:nvGrpSpPr>
            <p:grpSpPr>
              <a:xfrm>
                <a:off x="-1" y="247015"/>
                <a:ext cx="126516" cy="57321"/>
                <a:chOff x="0" y="0"/>
                <a:chExt cx="126514" cy="57319"/>
              </a:xfrm>
            </p:grpSpPr>
            <p:pic>
              <p:nvPicPr>
                <p:cNvPr id="1565"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1568" name="Group"/>
                <p:cNvGrpSpPr/>
                <p:nvPr/>
              </p:nvGrpSpPr>
              <p:grpSpPr>
                <a:xfrm rot="16200000">
                  <a:off x="67046" y="-16566"/>
                  <a:ext cx="28485" cy="90452"/>
                  <a:chOff x="0" y="0"/>
                  <a:chExt cx="28484" cy="90451"/>
                </a:xfrm>
              </p:grpSpPr>
              <p:sp>
                <p:nvSpPr>
                  <p:cNvPr id="1566"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567"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570"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73" name="Group"/>
              <p:cNvGrpSpPr/>
              <p:nvPr/>
            </p:nvGrpSpPr>
            <p:grpSpPr>
              <a:xfrm rot="5400000">
                <a:off x="56557" y="104678"/>
                <a:ext cx="33645" cy="87850"/>
                <a:chOff x="0" y="0"/>
                <a:chExt cx="33644" cy="87848"/>
              </a:xfrm>
            </p:grpSpPr>
            <p:sp>
              <p:nvSpPr>
                <p:cNvPr id="1571"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72"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74"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77" name="Group"/>
              <p:cNvGrpSpPr/>
              <p:nvPr/>
            </p:nvGrpSpPr>
            <p:grpSpPr>
              <a:xfrm rot="5400000">
                <a:off x="59180" y="41168"/>
                <a:ext cx="33645" cy="87850"/>
                <a:chOff x="0" y="0"/>
                <a:chExt cx="33644" cy="87848"/>
              </a:xfrm>
            </p:grpSpPr>
            <p:sp>
              <p:nvSpPr>
                <p:cNvPr id="1575"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76"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78"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81" name="Group"/>
              <p:cNvGrpSpPr/>
              <p:nvPr/>
            </p:nvGrpSpPr>
            <p:grpSpPr>
              <a:xfrm rot="5400000">
                <a:off x="60707" y="-22341"/>
                <a:ext cx="33646" cy="87850"/>
                <a:chOff x="0" y="0"/>
                <a:chExt cx="33644" cy="87848"/>
              </a:xfrm>
            </p:grpSpPr>
            <p:sp>
              <p:nvSpPr>
                <p:cNvPr id="1579"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80"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grpSp>
        <p:nvGrpSpPr>
          <p:cNvPr id="1603" name="Group"/>
          <p:cNvGrpSpPr/>
          <p:nvPr/>
        </p:nvGrpSpPr>
        <p:grpSpPr>
          <a:xfrm>
            <a:off x="7812192" y="110726"/>
            <a:ext cx="776230" cy="393235"/>
            <a:chOff x="0" y="0"/>
            <a:chExt cx="776229" cy="393233"/>
          </a:xfrm>
        </p:grpSpPr>
        <p:sp>
          <p:nvSpPr>
            <p:cNvPr id="1584" name="&lt;&lt;system&gt;&gt;…"/>
            <p:cNvSpPr/>
            <p:nvPr/>
          </p:nvSpPr>
          <p:spPr>
            <a:xfrm>
              <a:off x="0" y="0"/>
              <a:ext cx="776230" cy="268409"/>
            </a:xfrm>
            <a:prstGeom prst="roundRect">
              <a:avLst>
                <a:gd name="adj" fmla="val 9405"/>
              </a:avLst>
            </a:prstGeom>
            <a:solidFill>
              <a:srgbClr val="FAE232"/>
            </a:solidFill>
            <a:ln w="3175" cap="flat">
              <a:noFill/>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wrap="square" lIns="18603" tIns="18603" rIns="18603" bIns="18603" numCol="1" anchor="t">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SysML 2 profile</a:t>
              </a:r>
            </a:p>
          </p:txBody>
        </p:sp>
        <p:grpSp>
          <p:nvGrpSpPr>
            <p:cNvPr id="1602" name="Group"/>
            <p:cNvGrpSpPr/>
            <p:nvPr/>
          </p:nvGrpSpPr>
          <p:grpSpPr>
            <a:xfrm flipH="1" rot="16200000">
              <a:off x="174034" y="177808"/>
              <a:ext cx="126516" cy="304337"/>
              <a:chOff x="0" y="0"/>
              <a:chExt cx="126514" cy="304335"/>
            </a:xfrm>
          </p:grpSpPr>
          <p:grpSp>
            <p:nvGrpSpPr>
              <p:cNvPr id="1589" name="Group"/>
              <p:cNvGrpSpPr/>
              <p:nvPr/>
            </p:nvGrpSpPr>
            <p:grpSpPr>
              <a:xfrm>
                <a:off x="-1" y="247015"/>
                <a:ext cx="126516" cy="57321"/>
                <a:chOff x="0" y="0"/>
                <a:chExt cx="126514" cy="57319"/>
              </a:xfrm>
            </p:grpSpPr>
            <p:pic>
              <p:nvPicPr>
                <p:cNvPr id="1585" name="image22.png" descr="image22.png"/>
                <p:cNvPicPr>
                  <a:picLocks noChangeAspect="1"/>
                </p:cNvPicPr>
                <p:nvPr/>
              </p:nvPicPr>
              <p:blipFill>
                <a:blip r:embed="rId2">
                  <a:extLst/>
                </a:blip>
                <a:stretch>
                  <a:fillRect/>
                </a:stretch>
              </p:blipFill>
              <p:spPr>
                <a:xfrm rot="5400000">
                  <a:off x="-7166" y="7165"/>
                  <a:ext cx="57321" cy="42990"/>
                </a:xfrm>
                <a:prstGeom prst="rect">
                  <a:avLst/>
                </a:prstGeom>
                <a:ln w="12700" cap="flat">
                  <a:noFill/>
                  <a:miter lim="400000"/>
                </a:ln>
                <a:effectLst/>
              </p:spPr>
            </p:pic>
            <p:grpSp>
              <p:nvGrpSpPr>
                <p:cNvPr id="1588" name="Group"/>
                <p:cNvGrpSpPr/>
                <p:nvPr/>
              </p:nvGrpSpPr>
              <p:grpSpPr>
                <a:xfrm rot="16200000">
                  <a:off x="67046" y="-16566"/>
                  <a:ext cx="28485" cy="90452"/>
                  <a:chOff x="0" y="0"/>
                  <a:chExt cx="28484" cy="90451"/>
                </a:xfrm>
              </p:grpSpPr>
              <p:sp>
                <p:nvSpPr>
                  <p:cNvPr id="1586" name="Line"/>
                  <p:cNvSpPr/>
                  <p:nvPr/>
                </p:nvSpPr>
                <p:spPr>
                  <a:xfrm flipH="1">
                    <a:off x="15380" y="0"/>
                    <a:ext cx="1" cy="6220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587" name="Circle"/>
                  <p:cNvSpPr/>
                  <p:nvPr/>
                </p:nvSpPr>
                <p:spPr>
                  <a:xfrm>
                    <a:off x="0" y="61797"/>
                    <a:ext cx="28485" cy="28655"/>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sp>
            <p:nvSpPr>
              <p:cNvPr id="1590" name="Rounded Rectangle"/>
              <p:cNvSpPr/>
              <p:nvPr/>
            </p:nvSpPr>
            <p:spPr>
              <a:xfrm rot="16200000">
                <a:off x="-3714" y="133581"/>
                <a:ext cx="43170" cy="30044"/>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93" name="Group"/>
              <p:cNvGrpSpPr/>
              <p:nvPr/>
            </p:nvGrpSpPr>
            <p:grpSpPr>
              <a:xfrm rot="5400000">
                <a:off x="56557" y="104678"/>
                <a:ext cx="33645" cy="87850"/>
                <a:chOff x="0" y="0"/>
                <a:chExt cx="33644" cy="87848"/>
              </a:xfrm>
            </p:grpSpPr>
            <p:sp>
              <p:nvSpPr>
                <p:cNvPr id="1591"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92"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94" name="Rounded Rectangle"/>
              <p:cNvSpPr/>
              <p:nvPr/>
            </p:nvSpPr>
            <p:spPr>
              <a:xfrm rot="16200000">
                <a:off x="-3714" y="70071"/>
                <a:ext cx="43170" cy="30045"/>
              </a:xfrm>
              <a:prstGeom prst="roundRect">
                <a:avLst>
                  <a:gd name="adj" fmla="val 16667"/>
                </a:avLst>
              </a:prstGeom>
              <a:solidFill>
                <a:srgbClr val="70BF41"/>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597" name="Group"/>
              <p:cNvGrpSpPr/>
              <p:nvPr/>
            </p:nvGrpSpPr>
            <p:grpSpPr>
              <a:xfrm rot="5400000">
                <a:off x="59180" y="41168"/>
                <a:ext cx="33645" cy="87850"/>
                <a:chOff x="0" y="0"/>
                <a:chExt cx="33644" cy="87848"/>
              </a:xfrm>
            </p:grpSpPr>
            <p:sp>
              <p:nvSpPr>
                <p:cNvPr id="1595"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596"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sp>
            <p:nvSpPr>
              <p:cNvPr id="1598" name="Rounded Rectangle"/>
              <p:cNvSpPr/>
              <p:nvPr/>
            </p:nvSpPr>
            <p:spPr>
              <a:xfrm rot="16200000">
                <a:off x="-3714" y="6562"/>
                <a:ext cx="43170" cy="30044"/>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601" name="Group"/>
              <p:cNvGrpSpPr/>
              <p:nvPr/>
            </p:nvGrpSpPr>
            <p:grpSpPr>
              <a:xfrm rot="5400000">
                <a:off x="60707" y="-22341"/>
                <a:ext cx="33646" cy="87850"/>
                <a:chOff x="0" y="0"/>
                <a:chExt cx="33644" cy="87848"/>
              </a:xfrm>
            </p:grpSpPr>
            <p:sp>
              <p:nvSpPr>
                <p:cNvPr id="1599" name="Line"/>
                <p:cNvSpPr/>
                <p:nvPr/>
              </p:nvSpPr>
              <p:spPr>
                <a:xfrm flipH="1" flipV="1">
                  <a:off x="16504" y="21962"/>
                  <a:ext cx="636" cy="658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600" name="Line"/>
                <p:cNvSpPr/>
                <p:nvPr/>
              </p:nvSpPr>
              <p:spPr>
                <a:xfrm flipH="1" rot="10800000">
                  <a:off x="0" y="0"/>
                  <a:ext cx="33645" cy="21336"/>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grpSp>
      <p:sp>
        <p:nvSpPr>
          <p:cNvPr id="1604" name="Control support"/>
          <p:cNvSpPr/>
          <p:nvPr/>
        </p:nvSpPr>
        <p:spPr>
          <a:xfrm>
            <a:off x="536600" y="2286337"/>
            <a:ext cx="2304376" cy="390203"/>
          </a:xfrm>
          <a:prstGeom prst="rect">
            <a:avLst/>
          </a:prstGeom>
          <a:solidFill>
            <a:srgbClr val="FFFFFF"/>
          </a:solidFill>
          <a:ln w="3175">
            <a:solidFill>
              <a:schemeClr val="accent1"/>
            </a:solidFill>
            <a:bevel/>
          </a:ln>
          <a:effectLst>
            <a:outerShdw sx="100000" sy="100000" kx="0" ky="0" algn="b" rotWithShape="0" blurRad="25400" dist="0" dir="5400000">
              <a:srgbClr val="000000">
                <a:alpha val="35000"/>
              </a:srgbClr>
            </a:outerShdw>
          </a:effectLst>
          <a:extLst>
            <a:ext uri="{C572A759-6A51-4108-AA02-DFA0A04FC94B}">
              <ma14:wrappingTextBoxFlag xmlns:ma14="http://schemas.microsoft.com/office/mac/drawingml/2011/main" val="1"/>
            </a:ext>
          </a:extLst>
        </p:spPr>
        <p:txBody>
          <a:bodyPr lIns="38100" tIns="38100" rIns="38100" bIns="38100" anchor="ctr"/>
          <a:lstStyle>
            <a:lvl1pPr>
              <a:defRPr sz="1100">
                <a:latin typeface="Calibri"/>
                <a:ea typeface="Calibri"/>
                <a:cs typeface="Calibri"/>
                <a:sym typeface="Calibri"/>
              </a:defRPr>
            </a:lvl1pPr>
          </a:lstStyle>
          <a:p>
            <a:pPr/>
            <a:r>
              <a:t>Control support</a:t>
            </a:r>
          </a:p>
        </p:txBody>
      </p:sp>
      <p:grpSp>
        <p:nvGrpSpPr>
          <p:cNvPr id="1621" name="Group"/>
          <p:cNvGrpSpPr/>
          <p:nvPr/>
        </p:nvGrpSpPr>
        <p:grpSpPr>
          <a:xfrm>
            <a:off x="5010746" y="5197456"/>
            <a:ext cx="797353" cy="423362"/>
            <a:chOff x="0" y="0"/>
            <a:chExt cx="797352" cy="423361"/>
          </a:xfrm>
        </p:grpSpPr>
        <p:sp>
          <p:nvSpPr>
            <p:cNvPr id="1605" name="&lt;&lt;system&gt;&gt;…"/>
            <p:cNvSpPr/>
            <p:nvPr/>
          </p:nvSpPr>
          <p:spPr>
            <a:xfrm>
              <a:off x="0" y="123553"/>
              <a:ext cx="797353" cy="299809"/>
            </a:xfrm>
            <a:prstGeom prst="roundRect">
              <a:avLst>
                <a:gd name="adj" fmla="val 16541"/>
              </a:avLst>
            </a:prstGeom>
            <a:solidFill>
              <a:srgbClr val="EE220C"/>
            </a:solidFill>
            <a:ln w="3175" cap="flat">
              <a:noFill/>
              <a:miter lim="400000"/>
            </a:ln>
            <a:effectLst/>
            <a:extLst>
              <a:ext uri="{C572A759-6A51-4108-AA02-DFA0A04FC94B}">
                <ma14:wrappingTextBoxFlag xmlns:ma14="http://schemas.microsoft.com/office/mac/drawingml/2011/main" val="1"/>
              </a:ext>
            </a:extLst>
          </p:spPr>
          <p:txBody>
            <a:bodyPr wrap="square" lIns="24804" tIns="24804" rIns="24804" bIns="24804" numCol="1" anchor="t">
              <a:normAutofit fontScale="100000" lnSpcReduction="0"/>
            </a:bodyPr>
            <a:lstStyle/>
            <a:p>
              <a:pPr algn="ctr" defTabSz="294382">
                <a:defRPr sz="688"/>
              </a:pPr>
              <a:r>
                <a:t>&lt;&lt;system&gt;&gt;</a:t>
              </a:r>
            </a:p>
            <a:p>
              <a:pPr algn="ctr" defTabSz="294382">
                <a:defRPr sz="688"/>
              </a:pPr>
              <a:r>
                <a:t>CertificateAuthority</a:t>
              </a:r>
            </a:p>
          </p:txBody>
        </p:sp>
        <p:grpSp>
          <p:nvGrpSpPr>
            <p:cNvPr id="1620" name="Group"/>
            <p:cNvGrpSpPr/>
            <p:nvPr/>
          </p:nvGrpSpPr>
          <p:grpSpPr>
            <a:xfrm>
              <a:off x="166158" y="0"/>
              <a:ext cx="290765" cy="148345"/>
              <a:chOff x="0" y="0"/>
              <a:chExt cx="290763" cy="148344"/>
            </a:xfrm>
          </p:grpSpPr>
          <p:grpSp>
            <p:nvGrpSpPr>
              <p:cNvPr id="1608" name="Group"/>
              <p:cNvGrpSpPr/>
              <p:nvPr/>
            </p:nvGrpSpPr>
            <p:grpSpPr>
              <a:xfrm flipH="1">
                <a:off x="10542" y="2374"/>
                <a:ext cx="42401" cy="110710"/>
                <a:chOff x="0" y="0"/>
                <a:chExt cx="42399" cy="110708"/>
              </a:xfrm>
            </p:grpSpPr>
            <p:sp>
              <p:nvSpPr>
                <p:cNvPr id="1606" name="Line"/>
                <p:cNvSpPr/>
                <p:nvPr/>
              </p:nvSpPr>
              <p:spPr>
                <a:xfrm flipH="1" flipV="1">
                  <a:off x="20799" y="27677"/>
                  <a:ext cx="801" cy="83032"/>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607" name="Line"/>
                <p:cNvSpPr/>
                <p:nvPr/>
              </p:nvSpPr>
              <p:spPr>
                <a:xfrm flipH="1" rot="10800000">
                  <a:off x="0" y="-1"/>
                  <a:ext cx="42400" cy="2688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nvGrpSpPr>
              <p:cNvPr id="1613" name="Group"/>
              <p:cNvGrpSpPr/>
              <p:nvPr/>
            </p:nvGrpSpPr>
            <p:grpSpPr>
              <a:xfrm>
                <a:off x="236362" y="0"/>
                <a:ext cx="54402" cy="146311"/>
                <a:chOff x="0" y="0"/>
                <a:chExt cx="54401" cy="146310"/>
              </a:xfrm>
            </p:grpSpPr>
            <p:sp>
              <p:nvSpPr>
                <p:cNvPr id="1609" name="Rounded Rectangle"/>
                <p:cNvSpPr/>
                <p:nvPr/>
              </p:nvSpPr>
              <p:spPr>
                <a:xfrm flipH="1" rot="10800000">
                  <a:off x="0" y="108449"/>
                  <a:ext cx="54402" cy="37862"/>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612" name="Group"/>
                <p:cNvGrpSpPr/>
                <p:nvPr/>
              </p:nvGrpSpPr>
              <p:grpSpPr>
                <a:xfrm flipH="1" rot="10800000">
                  <a:off x="9252" y="0"/>
                  <a:ext cx="35898" cy="113989"/>
                  <a:chOff x="0" y="0"/>
                  <a:chExt cx="35896" cy="113988"/>
                </a:xfrm>
              </p:grpSpPr>
              <p:sp>
                <p:nvSpPr>
                  <p:cNvPr id="1610" name="Line"/>
                  <p:cNvSpPr/>
                  <p:nvPr/>
                </p:nvSpPr>
                <p:spPr>
                  <a:xfrm flipH="1">
                    <a:off x="19382" y="0"/>
                    <a:ext cx="1" cy="78387"/>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315682">
                      <a:defRPr sz="400">
                        <a:latin typeface="Calibri"/>
                        <a:ea typeface="Calibri"/>
                        <a:cs typeface="Calibri"/>
                        <a:sym typeface="Calibri"/>
                      </a:defRPr>
                    </a:pPr>
                  </a:p>
                </p:txBody>
              </p:sp>
              <p:sp>
                <p:nvSpPr>
                  <p:cNvPr id="1611" name="Circle"/>
                  <p:cNvSpPr/>
                  <p:nvPr/>
                </p:nvSpPr>
                <p:spPr>
                  <a:xfrm>
                    <a:off x="0" y="77877"/>
                    <a:ext cx="35897" cy="36112"/>
                  </a:xfrm>
                  <a:prstGeom prst="ellipse">
                    <a:avLst/>
                  </a:prstGeom>
                  <a:noFill/>
                  <a:ln w="3175" cap="flat">
                    <a:solidFill>
                      <a:srgbClr val="000000"/>
                    </a:solidFill>
                    <a:prstDash val="solid"/>
                    <a:round/>
                  </a:ln>
                  <a:effectLst/>
                </p:spPr>
                <p:txBody>
                  <a:bodyPr wrap="square" lIns="22324" tIns="22324" rIns="22324" bIns="22324" numCol="1" anchor="t">
                    <a:noAutofit/>
                  </a:bodyPr>
                  <a:lstStyle/>
                  <a:p>
                    <a:pPr algn="ctr" defTabSz="315682">
                      <a:defRPr sz="300">
                        <a:latin typeface="Gill Sans"/>
                        <a:ea typeface="Gill Sans"/>
                        <a:cs typeface="Gill Sans"/>
                        <a:sym typeface="Gill Sans"/>
                      </a:defRPr>
                    </a:pPr>
                  </a:p>
                </p:txBody>
              </p:sp>
            </p:grpSp>
          </p:grpSp>
          <p:grpSp>
            <p:nvGrpSpPr>
              <p:cNvPr id="1618" name="Group"/>
              <p:cNvGrpSpPr/>
              <p:nvPr/>
            </p:nvGrpSpPr>
            <p:grpSpPr>
              <a:xfrm flipH="1" rot="10800000">
                <a:off x="124026" y="2868"/>
                <a:ext cx="52950" cy="145477"/>
                <a:chOff x="0" y="0"/>
                <a:chExt cx="52948" cy="145476"/>
              </a:xfrm>
            </p:grpSpPr>
            <p:sp>
              <p:nvSpPr>
                <p:cNvPr id="1614" name="Rounded Rectangle"/>
                <p:cNvSpPr/>
                <p:nvPr/>
              </p:nvSpPr>
              <p:spPr>
                <a:xfrm flipH="1">
                  <a:off x="0" y="0"/>
                  <a:ext cx="52949" cy="36850"/>
                </a:xfrm>
                <a:prstGeom prst="roundRect">
                  <a:avLst>
                    <a:gd name="adj" fmla="val 16667"/>
                  </a:avLst>
                </a:prstGeom>
                <a:solidFill>
                  <a:srgbClr val="C82506"/>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nvGrpSpPr>
                <p:cNvPr id="1617" name="Group"/>
                <p:cNvGrpSpPr/>
                <p:nvPr/>
              </p:nvGrpSpPr>
              <p:grpSpPr>
                <a:xfrm flipH="1" rot="10800000">
                  <a:off x="5840" y="37724"/>
                  <a:ext cx="41268" cy="107753"/>
                  <a:chOff x="0" y="0"/>
                  <a:chExt cx="41266" cy="107752"/>
                </a:xfrm>
              </p:grpSpPr>
              <p:sp>
                <p:nvSpPr>
                  <p:cNvPr id="1615" name="Line"/>
                  <p:cNvSpPr/>
                  <p:nvPr/>
                </p:nvSpPr>
                <p:spPr>
                  <a:xfrm flipH="1" flipV="1">
                    <a:off x="20244" y="26938"/>
                    <a:ext cx="779" cy="80815"/>
                  </a:xfrm>
                  <a:prstGeom prst="line">
                    <a:avLst/>
                  </a:prstGeom>
                  <a:noFill/>
                  <a:ln w="3175" cap="flat">
                    <a:solidFill>
                      <a:srgbClr val="000000"/>
                    </a:solidFill>
                    <a:prstDash val="solid"/>
                    <a:round/>
                  </a:ln>
                  <a:effectLst/>
                </p:spPr>
                <p:txBody>
                  <a:bodyPr wrap="square" lIns="22324" tIns="22324" rIns="22324" bIns="22324" numCol="1" anchor="t">
                    <a:noAutofit/>
                  </a:bodyPr>
                  <a:lstStyle/>
                  <a:p>
                    <a:pPr defTabSz="267890">
                      <a:defRPr sz="600"/>
                    </a:pPr>
                  </a:p>
                </p:txBody>
              </p:sp>
              <p:sp>
                <p:nvSpPr>
                  <p:cNvPr id="1616" name="Line"/>
                  <p:cNvSpPr/>
                  <p:nvPr/>
                </p:nvSpPr>
                <p:spPr>
                  <a:xfrm flipH="1" rot="10800000">
                    <a:off x="0" y="0"/>
                    <a:ext cx="41267" cy="26169"/>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22324" tIns="22324" rIns="22324" bIns="22324" numCol="1" anchor="t">
                    <a:noAutofit/>
                  </a:bodyPr>
                  <a:lstStyle/>
                  <a:p>
                    <a:pPr defTabSz="267890">
                      <a:defRPr sz="900">
                        <a:latin typeface="Calibri"/>
                        <a:ea typeface="Calibri"/>
                        <a:cs typeface="Calibri"/>
                        <a:sym typeface="Calibri"/>
                      </a:defRPr>
                    </a:pPr>
                  </a:p>
                </p:txBody>
              </p:sp>
            </p:grpSp>
          </p:grpSp>
          <p:sp>
            <p:nvSpPr>
              <p:cNvPr id="1619" name="Rounded Rectangle"/>
              <p:cNvSpPr/>
              <p:nvPr/>
            </p:nvSpPr>
            <p:spPr>
              <a:xfrm flipH="1" rot="10800000">
                <a:off x="0" y="106399"/>
                <a:ext cx="60271" cy="41946"/>
              </a:xfrm>
              <a:prstGeom prst="roundRect">
                <a:avLst>
                  <a:gd name="adj" fmla="val 16667"/>
                </a:avLst>
              </a:prstGeom>
              <a:solidFill>
                <a:srgbClr val="0070C0"/>
              </a:solidFill>
              <a:ln w="3175" cap="flat">
                <a:noFill/>
                <a:miter lim="400000"/>
              </a:ln>
              <a:effectLst>
                <a:outerShdw sx="100000" sy="100000" kx="0" ky="0" algn="b" rotWithShape="0" blurRad="0" dist="0" dir="0">
                  <a:srgbClr val="000000">
                    <a:alpha val="50000"/>
                  </a:srgbClr>
                </a:outerShdw>
              </a:effectLst>
            </p:spPr>
            <p:txBody>
              <a:bodyPr wrap="square" lIns="22324" tIns="22324" rIns="22324" bIns="22324" numCol="1" anchor="t">
                <a:noAutofit/>
              </a:bodyPr>
              <a:lstStyle/>
              <a:p>
                <a:pPr defTabSz="315682">
                  <a:defRPr sz="300">
                    <a:latin typeface="Arial"/>
                    <a:ea typeface="Arial"/>
                    <a:cs typeface="Arial"/>
                    <a:sym typeface="Arial"/>
                  </a:defRPr>
                </a:pPr>
              </a:p>
            </p:txBody>
          </p:sp>
        </p:grpSp>
      </p:grpSp>
      <p:sp>
        <p:nvSpPr>
          <p:cNvPr id="1622" name="Rectangle"/>
          <p:cNvSpPr/>
          <p:nvPr/>
        </p:nvSpPr>
        <p:spPr>
          <a:xfrm>
            <a:off x="2915427" y="4634596"/>
            <a:ext cx="2197614" cy="432748"/>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623" name="Rectangle"/>
          <p:cNvSpPr/>
          <p:nvPr/>
        </p:nvSpPr>
        <p:spPr>
          <a:xfrm>
            <a:off x="2937751" y="3238941"/>
            <a:ext cx="1405102" cy="904977"/>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624" name="Rectangle"/>
          <p:cNvSpPr/>
          <p:nvPr/>
        </p:nvSpPr>
        <p:spPr>
          <a:xfrm>
            <a:off x="6989335" y="99691"/>
            <a:ext cx="783327" cy="400724"/>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625" name="Rectangle"/>
          <p:cNvSpPr/>
          <p:nvPr/>
        </p:nvSpPr>
        <p:spPr>
          <a:xfrm>
            <a:off x="5654115" y="4206362"/>
            <a:ext cx="601528" cy="388910"/>
          </a:xfrm>
          <a:prstGeom prst="rect">
            <a:avLst/>
          </a:prstGeom>
          <a:ln w="12700">
            <a:solidFill>
              <a:srgbClr val="00A89D"/>
            </a:solidFill>
            <a:custDash>
              <a:ds d="600000" sp="600000"/>
            </a:custDash>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626" name="Rectangle"/>
          <p:cNvSpPr/>
          <p:nvPr/>
        </p:nvSpPr>
        <p:spPr>
          <a:xfrm>
            <a:off x="4982702" y="4212361"/>
            <a:ext cx="623849" cy="381619"/>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627" name="Rectangle"/>
          <p:cNvSpPr/>
          <p:nvPr/>
        </p:nvSpPr>
        <p:spPr>
          <a:xfrm>
            <a:off x="7701865" y="4192241"/>
            <a:ext cx="617288" cy="384179"/>
          </a:xfrm>
          <a:prstGeom prst="rect">
            <a:avLst/>
          </a:prstGeom>
          <a:ln w="12700">
            <a:solidFill>
              <a:srgbClr val="FF644E"/>
            </a:solidFill>
            <a:custDash>
              <a:ds d="600000" sp="600000"/>
            </a:custDash>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628" name="Rectangle"/>
          <p:cNvSpPr/>
          <p:nvPr/>
        </p:nvSpPr>
        <p:spPr>
          <a:xfrm>
            <a:off x="7050228" y="4208985"/>
            <a:ext cx="598526" cy="378773"/>
          </a:xfrm>
          <a:prstGeom prst="rect">
            <a:avLst/>
          </a:prstGeom>
          <a:ln w="12700">
            <a:solidFill>
              <a:srgbClr val="00A89D"/>
            </a:solidFill>
            <a:custDash>
              <a:ds d="600000" sp="600000"/>
            </a:custDash>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629" name="Rectangle"/>
          <p:cNvSpPr/>
          <p:nvPr/>
        </p:nvSpPr>
        <p:spPr>
          <a:xfrm>
            <a:off x="2928997" y="4209984"/>
            <a:ext cx="623849" cy="389578"/>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630" name="Rectangle"/>
          <p:cNvSpPr/>
          <p:nvPr/>
        </p:nvSpPr>
        <p:spPr>
          <a:xfrm>
            <a:off x="7824295" y="99861"/>
            <a:ext cx="772891" cy="397751"/>
          </a:xfrm>
          <a:prstGeom prst="rect">
            <a:avLst/>
          </a:prstGeom>
          <a:ln w="12700">
            <a:solidFill>
              <a:srgbClr val="FF644E"/>
            </a:solidFill>
            <a:miter lim="400000"/>
          </a:ln>
        </p:spPr>
        <p:txBody>
          <a:bodyPr lIns="29765" tIns="29765" rIns="29765" bIns="29765" anchor="ctr"/>
          <a:lstStyle/>
          <a:p>
            <a:pPr algn="ctr" defTabSz="342304">
              <a:defRPr sz="1100">
                <a:solidFill>
                  <a:srgbClr val="FF644E"/>
                </a:solidFill>
                <a:latin typeface="Helvetica Neue Medium"/>
                <a:ea typeface="Helvetica Neue Medium"/>
                <a:cs typeface="Helvetica Neue Medium"/>
                <a:sym typeface="Helvetica Neue Medium"/>
              </a:defRPr>
            </a:pPr>
          </a:p>
        </p:txBody>
      </p:sp>
      <p:sp>
        <p:nvSpPr>
          <p:cNvPr id="1631" name="Rectangle"/>
          <p:cNvSpPr/>
          <p:nvPr/>
        </p:nvSpPr>
        <p:spPr>
          <a:xfrm>
            <a:off x="5298828" y="2750747"/>
            <a:ext cx="623849" cy="421215"/>
          </a:xfrm>
          <a:prstGeom prst="rect">
            <a:avLst/>
          </a:prstGeom>
          <a:ln w="12700">
            <a:solidFill>
              <a:srgbClr val="61D836"/>
            </a:solidFill>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
        <p:nvSpPr>
          <p:cNvPr id="1632" name="&lt;&lt;system&gt;&gt;…"/>
          <p:cNvSpPr/>
          <p:nvPr/>
        </p:nvSpPr>
        <p:spPr>
          <a:xfrm>
            <a:off x="6928705" y="553084"/>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Eng process</a:t>
            </a:r>
          </a:p>
        </p:txBody>
      </p:sp>
      <p:sp>
        <p:nvSpPr>
          <p:cNvPr id="1633" name="Rectangle"/>
          <p:cNvSpPr/>
          <p:nvPr/>
        </p:nvSpPr>
        <p:spPr>
          <a:xfrm>
            <a:off x="6943093" y="551010"/>
            <a:ext cx="750716" cy="318128"/>
          </a:xfrm>
          <a:prstGeom prst="rect">
            <a:avLst/>
          </a:prstGeom>
          <a:ln w="12700">
            <a:solidFill>
              <a:srgbClr val="00A89D"/>
            </a:solidFill>
            <a:miter lim="400000"/>
          </a:ln>
        </p:spPr>
        <p:txBody>
          <a:bodyPr lIns="29765" tIns="29765" rIns="29765" bIns="29765" anchor="ctr"/>
          <a:lstStyle/>
          <a:p>
            <a:pPr algn="ctr" defTabSz="342304">
              <a:defRPr sz="1100">
                <a:solidFill>
                  <a:srgbClr val="FF9300"/>
                </a:solidFill>
                <a:latin typeface="Helvetica Neue Medium"/>
                <a:ea typeface="Helvetica Neue Medium"/>
                <a:cs typeface="Helvetica Neue Medium"/>
                <a:sym typeface="Helvetica Neue Medium"/>
              </a:defRPr>
            </a:pPr>
          </a:p>
        </p:txBody>
      </p:sp>
      <p:sp>
        <p:nvSpPr>
          <p:cNvPr id="1634" name="Arrowhead v4.3.0"/>
          <p:cNvSpPr txBox="1"/>
          <p:nvPr/>
        </p:nvSpPr>
        <p:spPr>
          <a:xfrm rot="16200000">
            <a:off x="-1082674" y="2419305"/>
            <a:ext cx="2490997" cy="437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atin typeface="Calibri"/>
                <a:ea typeface="Calibri"/>
                <a:cs typeface="Calibri"/>
                <a:sym typeface="Calibri"/>
              </a:defRPr>
            </a:lvl1pPr>
          </a:lstStyle>
          <a:p>
            <a:pPr/>
            <a:r>
              <a:t>Arrowhead v4.3.0</a:t>
            </a:r>
          </a:p>
        </p:txBody>
      </p:sp>
      <p:sp>
        <p:nvSpPr>
          <p:cNvPr id="1635" name="&lt;&lt;system&gt;&gt;…"/>
          <p:cNvSpPr/>
          <p:nvPr/>
        </p:nvSpPr>
        <p:spPr>
          <a:xfrm>
            <a:off x="4470758" y="556305"/>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Python lib</a:t>
            </a:r>
          </a:p>
        </p:txBody>
      </p:sp>
      <p:sp>
        <p:nvSpPr>
          <p:cNvPr id="1636" name="&lt;&lt;system&gt;&gt;…"/>
          <p:cNvSpPr/>
          <p:nvPr/>
        </p:nvSpPr>
        <p:spPr>
          <a:xfrm>
            <a:off x="5290338" y="548167"/>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Kalix lib (Java)</a:t>
            </a:r>
          </a:p>
        </p:txBody>
      </p:sp>
      <p:sp>
        <p:nvSpPr>
          <p:cNvPr id="1637" name="&lt;&lt;system&gt;&gt;…"/>
          <p:cNvSpPr/>
          <p:nvPr/>
        </p:nvSpPr>
        <p:spPr>
          <a:xfrm>
            <a:off x="6107965" y="556269"/>
            <a:ext cx="760699"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Evopro lib C++)</a:t>
            </a:r>
          </a:p>
        </p:txBody>
      </p:sp>
      <p:sp>
        <p:nvSpPr>
          <p:cNvPr id="1638" name="&lt;&lt;system&gt;&gt;…"/>
          <p:cNvSpPr/>
          <p:nvPr/>
        </p:nvSpPr>
        <p:spPr>
          <a:xfrm>
            <a:off x="6928705" y="553084"/>
            <a:ext cx="760700" cy="287913"/>
          </a:xfrm>
          <a:prstGeom prst="roundRect">
            <a:avLst>
              <a:gd name="adj" fmla="val 10988"/>
            </a:avLst>
          </a:prstGeom>
          <a:solidFill>
            <a:srgbClr val="FAE232"/>
          </a:solidFill>
          <a:ln w="3175">
            <a:miter lim="400000"/>
          </a:ln>
          <a:effectLst>
            <a:outerShdw sx="100000" sy="100000" kx="0" ky="0" algn="b" rotWithShape="0" blurRad="0" dist="0" dir="5400000">
              <a:srgbClr val="000000">
                <a:alpha val="63000"/>
              </a:srgbClr>
            </a:outerShdw>
          </a:effectLst>
          <a:extLst>
            <a:ext uri="{C572A759-6A51-4108-AA02-DFA0A04FC94B}">
              <ma14:wrappingTextBoxFlag xmlns:ma14="http://schemas.microsoft.com/office/mac/drawingml/2011/main" val="1"/>
            </a:ext>
          </a:extLst>
        </p:spPr>
        <p:txBody>
          <a:bodyPr lIns="18603" tIns="18603" rIns="18603" bIns="18603">
            <a:normAutofit fontScale="100000" lnSpcReduction="0"/>
          </a:bodyPr>
          <a:lstStyle/>
          <a:p>
            <a:pPr algn="ctr" defTabSz="304651">
              <a:defRPr sz="712">
                <a:latin typeface="Helvetica Light"/>
                <a:ea typeface="Helvetica Light"/>
                <a:cs typeface="Helvetica Light"/>
                <a:sym typeface="Helvetica Light"/>
              </a:defRPr>
            </a:pPr>
            <a:r>
              <a:t>&lt;&lt;system&gt;&gt;</a:t>
            </a:r>
          </a:p>
          <a:p>
            <a:pPr algn="ctr" defTabSz="304651">
              <a:defRPr sz="712">
                <a:latin typeface="Helvetica Light"/>
                <a:ea typeface="Helvetica Light"/>
                <a:cs typeface="Helvetica Light"/>
                <a:sym typeface="Helvetica Light"/>
              </a:defRPr>
            </a:pPr>
            <a:r>
              <a:t>Eng process</a:t>
            </a:r>
          </a:p>
        </p:txBody>
      </p:sp>
      <p:sp>
        <p:nvSpPr>
          <p:cNvPr id="1639" name="Rectangle"/>
          <p:cNvSpPr/>
          <p:nvPr/>
        </p:nvSpPr>
        <p:spPr>
          <a:xfrm>
            <a:off x="4461128" y="555940"/>
            <a:ext cx="2419120" cy="311990"/>
          </a:xfrm>
          <a:prstGeom prst="rect">
            <a:avLst/>
          </a:prstGeom>
          <a:ln w="12700">
            <a:solidFill>
              <a:srgbClr val="61D836"/>
            </a:solidFill>
            <a:custDash>
              <a:ds d="600000" sp="600000"/>
            </a:custDash>
            <a:miter lim="400000"/>
          </a:ln>
        </p:spPr>
        <p:txBody>
          <a:bodyPr lIns="29765" tIns="29765" rIns="29765" bIns="29765" anchor="ctr"/>
          <a:lstStyle/>
          <a:p>
            <a:pPr algn="ctr" defTabSz="342304">
              <a:defRPr sz="1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1" name="Engineering process"/>
          <p:cNvSpPr txBox="1"/>
          <p:nvPr>
            <p:ph type="title"/>
          </p:nvPr>
        </p:nvSpPr>
        <p:spPr>
          <a:prstGeom prst="rect">
            <a:avLst/>
          </a:prstGeom>
        </p:spPr>
        <p:txBody>
          <a:bodyPr/>
          <a:lstStyle/>
          <a:p>
            <a:pPr/>
            <a:r>
              <a:t>Engineering process</a:t>
            </a:r>
          </a:p>
        </p:txBody>
      </p:sp>
      <p:sp>
        <p:nvSpPr>
          <p:cNvPr id="1642" name="Double-click to edit"/>
          <p:cNvSpPr txBox="1"/>
          <p:nvPr>
            <p:ph type="body" idx="1"/>
          </p:nvPr>
        </p:nvSpPr>
        <p:spPr>
          <a:prstGeom prst="rect">
            <a:avLst/>
          </a:prstGeom>
        </p:spPr>
        <p:txBody>
          <a:bodyPr/>
          <a:lstStyle/>
          <a:p>
            <a:pPr/>
          </a:p>
        </p:txBody>
      </p:sp>
      <p:pic>
        <p:nvPicPr>
          <p:cNvPr id="1643" name="aht-ep_ontology_2.png" descr="aht-ep_ontology_2.png"/>
          <p:cNvPicPr>
            <a:picLocks noChangeAspect="1"/>
          </p:cNvPicPr>
          <p:nvPr/>
        </p:nvPicPr>
        <p:blipFill>
          <a:blip r:embed="rId2">
            <a:extLst/>
          </a:blip>
          <a:stretch>
            <a:fillRect/>
          </a:stretch>
        </p:blipFill>
        <p:spPr>
          <a:xfrm>
            <a:off x="-1" y="1508540"/>
            <a:ext cx="9144001" cy="1214751"/>
          </a:xfrm>
          <a:prstGeom prst="rect">
            <a:avLst/>
          </a:prstGeom>
          <a:ln w="12700">
            <a:miter lim="400000"/>
          </a:ln>
        </p:spPr>
      </p:pic>
      <p:pic>
        <p:nvPicPr>
          <p:cNvPr id="1644" name="Eng_process.png" descr="Eng_process.png"/>
          <p:cNvPicPr>
            <a:picLocks noChangeAspect="1"/>
          </p:cNvPicPr>
          <p:nvPr/>
        </p:nvPicPr>
        <p:blipFill>
          <a:blip r:embed="rId3">
            <a:extLst/>
          </a:blip>
          <a:stretch>
            <a:fillRect/>
          </a:stretch>
        </p:blipFill>
        <p:spPr>
          <a:xfrm>
            <a:off x="0" y="3451614"/>
            <a:ext cx="9144001" cy="107684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6" name="Eclipse Arrowhead engineering"/>
          <p:cNvSpPr txBox="1"/>
          <p:nvPr>
            <p:ph type="title"/>
          </p:nvPr>
        </p:nvSpPr>
        <p:spPr>
          <a:xfrm>
            <a:off x="985531" y="78565"/>
            <a:ext cx="7444938" cy="586588"/>
          </a:xfrm>
          <a:prstGeom prst="rect">
            <a:avLst/>
          </a:prstGeom>
        </p:spPr>
        <p:txBody>
          <a:bodyPr/>
          <a:lstStyle/>
          <a:p>
            <a:pPr/>
            <a:r>
              <a:t>Eclipse Arrowhead engineering</a:t>
            </a:r>
          </a:p>
        </p:txBody>
      </p:sp>
      <p:grpSp>
        <p:nvGrpSpPr>
          <p:cNvPr id="1650" name="Group"/>
          <p:cNvGrpSpPr/>
          <p:nvPr/>
        </p:nvGrpSpPr>
        <p:grpSpPr>
          <a:xfrm>
            <a:off x="2989007" y="2836169"/>
            <a:ext cx="2047531" cy="1052722"/>
            <a:chOff x="0" y="0"/>
            <a:chExt cx="2047529" cy="1052720"/>
          </a:xfrm>
        </p:grpSpPr>
        <p:pic>
          <p:nvPicPr>
            <p:cNvPr id="1647" name="Image" descr="Image"/>
            <p:cNvPicPr>
              <a:picLocks noChangeAspect="1"/>
            </p:cNvPicPr>
            <p:nvPr/>
          </p:nvPicPr>
          <p:blipFill>
            <a:blip r:embed="rId2">
              <a:extLst/>
            </a:blip>
            <a:stretch>
              <a:fillRect/>
            </a:stretch>
          </p:blipFill>
          <p:spPr>
            <a:xfrm>
              <a:off x="0" y="0"/>
              <a:ext cx="1499283" cy="906160"/>
            </a:xfrm>
            <a:prstGeom prst="rect">
              <a:avLst/>
            </a:prstGeom>
            <a:ln w="12700" cap="flat">
              <a:noFill/>
              <a:miter lim="400000"/>
            </a:ln>
            <a:effectLst/>
          </p:spPr>
        </p:pic>
        <p:pic>
          <p:nvPicPr>
            <p:cNvPr id="1648" name="Image" descr="Image"/>
            <p:cNvPicPr>
              <a:picLocks noChangeAspect="1"/>
            </p:cNvPicPr>
            <p:nvPr/>
          </p:nvPicPr>
          <p:blipFill>
            <a:blip r:embed="rId2">
              <a:extLst/>
            </a:blip>
            <a:stretch>
              <a:fillRect/>
            </a:stretch>
          </p:blipFill>
          <p:spPr>
            <a:xfrm>
              <a:off x="265981" y="70566"/>
              <a:ext cx="1499283" cy="906161"/>
            </a:xfrm>
            <a:prstGeom prst="rect">
              <a:avLst/>
            </a:prstGeom>
            <a:ln w="12700" cap="flat">
              <a:noFill/>
              <a:miter lim="400000"/>
            </a:ln>
            <a:effectLst/>
          </p:spPr>
        </p:pic>
        <p:pic>
          <p:nvPicPr>
            <p:cNvPr id="1649" name="Image" descr="Image"/>
            <p:cNvPicPr>
              <a:picLocks noChangeAspect="1"/>
            </p:cNvPicPr>
            <p:nvPr/>
          </p:nvPicPr>
          <p:blipFill>
            <a:blip r:embed="rId2">
              <a:extLst/>
            </a:blip>
            <a:stretch>
              <a:fillRect/>
            </a:stretch>
          </p:blipFill>
          <p:spPr>
            <a:xfrm>
              <a:off x="548247" y="146561"/>
              <a:ext cx="1499283" cy="906160"/>
            </a:xfrm>
            <a:prstGeom prst="rect">
              <a:avLst/>
            </a:prstGeom>
            <a:ln w="12700" cap="flat">
              <a:noFill/>
              <a:miter lim="400000"/>
            </a:ln>
            <a:effectLst/>
          </p:spPr>
        </p:pic>
      </p:grpSp>
      <p:grpSp>
        <p:nvGrpSpPr>
          <p:cNvPr id="1682" name="Group"/>
          <p:cNvGrpSpPr/>
          <p:nvPr/>
        </p:nvGrpSpPr>
        <p:grpSpPr>
          <a:xfrm>
            <a:off x="5433106" y="4788104"/>
            <a:ext cx="1231833" cy="673128"/>
            <a:chOff x="0" y="2"/>
            <a:chExt cx="1231831" cy="673126"/>
          </a:xfrm>
        </p:grpSpPr>
        <p:grpSp>
          <p:nvGrpSpPr>
            <p:cNvPr id="1674" name="Group"/>
            <p:cNvGrpSpPr/>
            <p:nvPr/>
          </p:nvGrpSpPr>
          <p:grpSpPr>
            <a:xfrm>
              <a:off x="0" y="2"/>
              <a:ext cx="771720" cy="584534"/>
              <a:chOff x="0" y="2"/>
              <a:chExt cx="771719" cy="584532"/>
            </a:xfrm>
          </p:grpSpPr>
          <p:grpSp>
            <p:nvGrpSpPr>
              <p:cNvPr id="1653" name="Group"/>
              <p:cNvGrpSpPr/>
              <p:nvPr/>
            </p:nvGrpSpPr>
            <p:grpSpPr>
              <a:xfrm>
                <a:off x="472781" y="2"/>
                <a:ext cx="54303" cy="174222"/>
                <a:chOff x="0" y="0"/>
                <a:chExt cx="54302" cy="174220"/>
              </a:xfrm>
            </p:grpSpPr>
            <p:sp>
              <p:nvSpPr>
                <p:cNvPr id="1651" name="Line"/>
                <p:cNvSpPr/>
                <p:nvPr/>
              </p:nvSpPr>
              <p:spPr>
                <a:xfrm flipH="1" flipV="1">
                  <a:off x="28282" y="55434"/>
                  <a:ext cx="1132" cy="118787"/>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52" name="Circle"/>
                <p:cNvSpPr/>
                <p:nvPr/>
              </p:nvSpPr>
              <p:spPr>
                <a:xfrm flipH="1" rot="10800000">
                  <a:off x="0" y="0"/>
                  <a:ext cx="54303" cy="55434"/>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nvGrpSpPr>
              <p:cNvPr id="1656" name="Group"/>
              <p:cNvGrpSpPr/>
              <p:nvPr/>
            </p:nvGrpSpPr>
            <p:grpSpPr>
              <a:xfrm>
                <a:off x="268016" y="12447"/>
                <a:ext cx="61091" cy="159514"/>
                <a:chOff x="0" y="0"/>
                <a:chExt cx="61090" cy="159512"/>
              </a:xfrm>
            </p:grpSpPr>
            <p:sp>
              <p:nvSpPr>
                <p:cNvPr id="1654" name="Line"/>
                <p:cNvSpPr/>
                <p:nvPr/>
              </p:nvSpPr>
              <p:spPr>
                <a:xfrm flipH="1" flipV="1">
                  <a:off x="29969" y="39878"/>
                  <a:ext cx="1153" cy="119635"/>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55" name="Line"/>
                <p:cNvSpPr/>
                <p:nvPr/>
              </p:nvSpPr>
              <p:spPr>
                <a:xfrm flipH="1" rot="10800000">
                  <a:off x="0" y="0"/>
                  <a:ext cx="61091" cy="3874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659" name="Group"/>
              <p:cNvGrpSpPr/>
              <p:nvPr/>
            </p:nvGrpSpPr>
            <p:grpSpPr>
              <a:xfrm>
                <a:off x="367570" y="12447"/>
                <a:ext cx="62222" cy="159514"/>
                <a:chOff x="0" y="0"/>
                <a:chExt cx="62221" cy="159512"/>
              </a:xfrm>
            </p:grpSpPr>
            <p:sp>
              <p:nvSpPr>
                <p:cNvPr id="1657" name="Line"/>
                <p:cNvSpPr/>
                <p:nvPr/>
              </p:nvSpPr>
              <p:spPr>
                <a:xfrm flipH="1" flipV="1">
                  <a:off x="29414" y="40726"/>
                  <a:ext cx="1132" cy="118787"/>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58" name="Line"/>
                <p:cNvSpPr/>
                <p:nvPr/>
              </p:nvSpPr>
              <p:spPr>
                <a:xfrm flipH="1" rot="10800000">
                  <a:off x="0" y="0"/>
                  <a:ext cx="62222" cy="39596"/>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662" name="Group"/>
              <p:cNvGrpSpPr/>
              <p:nvPr/>
            </p:nvGrpSpPr>
            <p:grpSpPr>
              <a:xfrm>
                <a:off x="167330" y="12447"/>
                <a:ext cx="62223" cy="159514"/>
                <a:chOff x="0" y="0"/>
                <a:chExt cx="62221" cy="159512"/>
              </a:xfrm>
            </p:grpSpPr>
            <p:sp>
              <p:nvSpPr>
                <p:cNvPr id="1660" name="Line"/>
                <p:cNvSpPr/>
                <p:nvPr/>
              </p:nvSpPr>
              <p:spPr>
                <a:xfrm flipH="1" flipV="1">
                  <a:off x="29413" y="40726"/>
                  <a:ext cx="1132" cy="118787"/>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61" name="Line"/>
                <p:cNvSpPr/>
                <p:nvPr/>
              </p:nvSpPr>
              <p:spPr>
                <a:xfrm flipH="1" rot="10800000">
                  <a:off x="0" y="0"/>
                  <a:ext cx="62222" cy="39596"/>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665" name="Group"/>
              <p:cNvGrpSpPr/>
              <p:nvPr/>
            </p:nvGrpSpPr>
            <p:grpSpPr>
              <a:xfrm>
                <a:off x="0" y="191433"/>
                <a:ext cx="771720" cy="393103"/>
                <a:chOff x="0" y="0"/>
                <a:chExt cx="771719" cy="393102"/>
              </a:xfrm>
            </p:grpSpPr>
            <p:sp>
              <p:nvSpPr>
                <p:cNvPr id="1663" name="Rounded Rectangle"/>
                <p:cNvSpPr/>
                <p:nvPr/>
              </p:nvSpPr>
              <p:spPr>
                <a:xfrm>
                  <a:off x="0" y="0"/>
                  <a:ext cx="771720" cy="393103"/>
                </a:xfrm>
                <a:prstGeom prst="roundRect">
                  <a:avLst>
                    <a:gd name="adj" fmla="val 20001"/>
                  </a:avLst>
                </a:prstGeom>
                <a:gradFill flip="none" rotWithShape="1">
                  <a:gsLst>
                    <a:gs pos="0">
                      <a:srgbClr val="F4B183"/>
                    </a:gs>
                    <a:gs pos="77000">
                      <a:srgbClr val="C55A11"/>
                    </a:gs>
                  </a:gsLst>
                  <a:lin ang="5400000" scaled="0"/>
                </a:gradFill>
                <a:ln w="12700" cap="flat">
                  <a:noFill/>
                  <a:miter lim="400000"/>
                </a:ln>
                <a:effectLst>
                  <a:outerShdw sx="100000" sy="100000" kx="0" ky="0" algn="b" rotWithShape="0" blurRad="50800" dist="12700" dir="5400000">
                    <a:srgbClr val="000000">
                      <a:alpha val="63000"/>
                    </a:srgbClr>
                  </a:outerShdw>
                </a:effectLst>
              </p:spPr>
              <p:txBody>
                <a:bodyPr wrap="square" lIns="38100" tIns="38100" rIns="38100" bIns="38100" numCol="1" anchor="ctr">
                  <a:noAutofit/>
                </a:bodyPr>
                <a:lstStyle/>
                <a:p>
                  <a:pPr algn="ctr" defTabSz="914400">
                    <a:defRPr sz="1100">
                      <a:latin typeface="Calibri"/>
                      <a:ea typeface="Calibri"/>
                      <a:cs typeface="Calibri"/>
                      <a:sym typeface="Calibri"/>
                    </a:defRPr>
                  </a:pPr>
                </a:p>
              </p:txBody>
            </p:sp>
            <p:sp>
              <p:nvSpPr>
                <p:cNvPr id="1664" name="Application system"/>
                <p:cNvSpPr txBox="1"/>
                <p:nvPr/>
              </p:nvSpPr>
              <p:spPr>
                <a:xfrm>
                  <a:off x="19189" y="35966"/>
                  <a:ext cx="733341" cy="3211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914400">
                    <a:defRPr sz="800">
                      <a:latin typeface="Calibri"/>
                      <a:ea typeface="Calibri"/>
                      <a:cs typeface="Calibri"/>
                      <a:sym typeface="Calibri"/>
                    </a:defRPr>
                  </a:lvl1pPr>
                </a:lstStyle>
                <a:p>
                  <a:pPr>
                    <a:defRPr>
                      <a:solidFill>
                        <a:srgbClr val="FFFFFF"/>
                      </a:solidFill>
                    </a:defRPr>
                  </a:pPr>
                  <a:r>
                    <a:rPr>
                      <a:solidFill>
                        <a:srgbClr val="000000"/>
                      </a:solidFill>
                    </a:rPr>
                    <a:t>Application system</a:t>
                  </a:r>
                </a:p>
              </p:txBody>
            </p:sp>
          </p:grpSp>
          <p:grpSp>
            <p:nvGrpSpPr>
              <p:cNvPr id="1668" name="Group"/>
              <p:cNvGrpSpPr/>
              <p:nvPr/>
            </p:nvGrpSpPr>
            <p:grpSpPr>
              <a:xfrm>
                <a:off x="575538" y="11304"/>
                <a:ext cx="61091" cy="159513"/>
                <a:chOff x="0" y="0"/>
                <a:chExt cx="61090" cy="159512"/>
              </a:xfrm>
            </p:grpSpPr>
            <p:sp>
              <p:nvSpPr>
                <p:cNvPr id="1666" name="Line"/>
                <p:cNvSpPr/>
                <p:nvPr/>
              </p:nvSpPr>
              <p:spPr>
                <a:xfrm flipH="1" flipV="1">
                  <a:off x="29969" y="39878"/>
                  <a:ext cx="1153" cy="119635"/>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67" name="Line"/>
                <p:cNvSpPr/>
                <p:nvPr/>
              </p:nvSpPr>
              <p:spPr>
                <a:xfrm flipH="1" rot="10800000">
                  <a:off x="0" y="0"/>
                  <a:ext cx="61091" cy="3874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pic>
            <p:nvPicPr>
              <p:cNvPr id="1669" name="image21.png" descr="image21.png"/>
              <p:cNvPicPr>
                <a:picLocks noChangeAspect="1"/>
              </p:cNvPicPr>
              <p:nvPr/>
            </p:nvPicPr>
            <p:blipFill>
              <a:blip r:embed="rId3">
                <a:extLst/>
              </a:blip>
              <a:stretch>
                <a:fillRect/>
              </a:stretch>
            </p:blipFill>
            <p:spPr>
              <a:xfrm>
                <a:off x="145835" y="153777"/>
                <a:ext cx="104081" cy="78060"/>
              </a:xfrm>
              <a:prstGeom prst="rect">
                <a:avLst/>
              </a:prstGeom>
              <a:ln w="12700" cap="flat">
                <a:noFill/>
                <a:miter lim="400000"/>
              </a:ln>
              <a:effectLst/>
            </p:spPr>
          </p:pic>
          <p:pic>
            <p:nvPicPr>
              <p:cNvPr id="1670" name="image22.png" descr="image22.png"/>
              <p:cNvPicPr>
                <a:picLocks noChangeAspect="1"/>
              </p:cNvPicPr>
              <p:nvPr/>
            </p:nvPicPr>
            <p:blipFill>
              <a:blip r:embed="rId4">
                <a:extLst/>
              </a:blip>
              <a:stretch>
                <a:fillRect/>
              </a:stretch>
            </p:blipFill>
            <p:spPr>
              <a:xfrm>
                <a:off x="246521" y="153777"/>
                <a:ext cx="104081" cy="78060"/>
              </a:xfrm>
              <a:prstGeom prst="rect">
                <a:avLst/>
              </a:prstGeom>
              <a:ln w="12700" cap="flat">
                <a:noFill/>
                <a:miter lim="400000"/>
              </a:ln>
              <a:effectLst/>
            </p:spPr>
          </p:pic>
          <p:pic>
            <p:nvPicPr>
              <p:cNvPr id="1671" name="image23.png" descr="image23.png"/>
              <p:cNvPicPr>
                <a:picLocks noChangeAspect="1"/>
              </p:cNvPicPr>
              <p:nvPr/>
            </p:nvPicPr>
            <p:blipFill>
              <a:blip r:embed="rId5">
                <a:extLst/>
              </a:blip>
              <a:stretch>
                <a:fillRect/>
              </a:stretch>
            </p:blipFill>
            <p:spPr>
              <a:xfrm>
                <a:off x="346075" y="153777"/>
                <a:ext cx="104081" cy="78060"/>
              </a:xfrm>
              <a:prstGeom prst="rect">
                <a:avLst/>
              </a:prstGeom>
              <a:ln w="12700" cap="flat">
                <a:noFill/>
                <a:miter lim="400000"/>
              </a:ln>
              <a:effectLst/>
            </p:spPr>
          </p:pic>
          <p:pic>
            <p:nvPicPr>
              <p:cNvPr id="1672" name="image22.png" descr="image22.png"/>
              <p:cNvPicPr>
                <a:picLocks noChangeAspect="1"/>
              </p:cNvPicPr>
              <p:nvPr/>
            </p:nvPicPr>
            <p:blipFill>
              <a:blip r:embed="rId6">
                <a:extLst/>
              </a:blip>
              <a:stretch>
                <a:fillRect/>
              </a:stretch>
            </p:blipFill>
            <p:spPr>
              <a:xfrm>
                <a:off x="445630" y="153777"/>
                <a:ext cx="104080" cy="78060"/>
              </a:xfrm>
              <a:prstGeom prst="rect">
                <a:avLst/>
              </a:prstGeom>
              <a:ln w="12700" cap="flat">
                <a:noFill/>
                <a:miter lim="400000"/>
              </a:ln>
              <a:effectLst/>
            </p:spPr>
          </p:pic>
          <p:pic>
            <p:nvPicPr>
              <p:cNvPr id="1673" name="image22.png" descr="image22.png"/>
              <p:cNvPicPr>
                <a:picLocks noChangeAspect="1"/>
              </p:cNvPicPr>
              <p:nvPr/>
            </p:nvPicPr>
            <p:blipFill>
              <a:blip r:embed="rId6">
                <a:extLst/>
              </a:blip>
              <a:stretch>
                <a:fillRect/>
              </a:stretch>
            </p:blipFill>
            <p:spPr>
              <a:xfrm>
                <a:off x="554234" y="153777"/>
                <a:ext cx="104081" cy="78060"/>
              </a:xfrm>
              <a:prstGeom prst="rect">
                <a:avLst/>
              </a:prstGeom>
              <a:ln w="12700" cap="flat">
                <a:noFill/>
                <a:miter lim="400000"/>
              </a:ln>
              <a:effectLst/>
            </p:spPr>
          </p:pic>
        </p:grpSp>
        <p:grpSp>
          <p:nvGrpSpPr>
            <p:cNvPr id="1681" name="Group"/>
            <p:cNvGrpSpPr/>
            <p:nvPr/>
          </p:nvGrpSpPr>
          <p:grpSpPr>
            <a:xfrm>
              <a:off x="691453" y="5"/>
              <a:ext cx="540379" cy="673125"/>
              <a:chOff x="0" y="5"/>
              <a:chExt cx="540378" cy="673123"/>
            </a:xfrm>
          </p:grpSpPr>
          <p:grpSp>
            <p:nvGrpSpPr>
              <p:cNvPr id="1679" name="Group"/>
              <p:cNvGrpSpPr/>
              <p:nvPr/>
            </p:nvGrpSpPr>
            <p:grpSpPr>
              <a:xfrm>
                <a:off x="164385" y="5"/>
                <a:ext cx="211608" cy="471349"/>
                <a:chOff x="0" y="5"/>
                <a:chExt cx="211607" cy="471347"/>
              </a:xfrm>
            </p:grpSpPr>
            <p:grpSp>
              <p:nvGrpSpPr>
                <p:cNvPr id="1677" name="Group"/>
                <p:cNvGrpSpPr/>
                <p:nvPr/>
              </p:nvGrpSpPr>
              <p:grpSpPr>
                <a:xfrm>
                  <a:off x="50598" y="5"/>
                  <a:ext cx="110405" cy="354214"/>
                  <a:chOff x="0" y="0"/>
                  <a:chExt cx="110403" cy="354212"/>
                </a:xfrm>
              </p:grpSpPr>
              <p:sp>
                <p:nvSpPr>
                  <p:cNvPr id="1675" name="Line"/>
                  <p:cNvSpPr/>
                  <p:nvPr/>
                </p:nvSpPr>
                <p:spPr>
                  <a:xfrm flipH="1" flipV="1">
                    <a:off x="57502" y="112705"/>
                    <a:ext cx="2300" cy="241508"/>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676" name="Circle"/>
                  <p:cNvSpPr/>
                  <p:nvPr/>
                </p:nvSpPr>
                <p:spPr>
                  <a:xfrm flipH="1" rot="10800000">
                    <a:off x="0" y="0"/>
                    <a:ext cx="110404" cy="112705"/>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pic>
              <p:nvPicPr>
                <p:cNvPr id="1678" name="image22.png" descr="image22.png"/>
                <p:cNvPicPr>
                  <a:picLocks noChangeAspect="1"/>
                </p:cNvPicPr>
                <p:nvPr/>
              </p:nvPicPr>
              <p:blipFill>
                <a:blip r:embed="rId6">
                  <a:extLst/>
                </a:blip>
                <a:stretch>
                  <a:fillRect/>
                </a:stretch>
              </p:blipFill>
              <p:spPr>
                <a:xfrm>
                  <a:off x="0" y="312648"/>
                  <a:ext cx="211608" cy="158706"/>
                </a:xfrm>
                <a:prstGeom prst="rect">
                  <a:avLst/>
                </a:prstGeom>
                <a:ln w="12700" cap="flat">
                  <a:noFill/>
                  <a:miter lim="400000"/>
                </a:ln>
                <a:effectLst/>
              </p:spPr>
            </p:pic>
          </p:grpSp>
          <p:sp>
            <p:nvSpPr>
              <p:cNvPr id="1680" name="Service"/>
              <p:cNvSpPr txBox="1"/>
              <p:nvPr/>
            </p:nvSpPr>
            <p:spPr>
              <a:xfrm>
                <a:off x="0" y="438223"/>
                <a:ext cx="540379" cy="234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900">
                    <a:latin typeface="Helvetica Light"/>
                    <a:ea typeface="Helvetica Light"/>
                    <a:cs typeface="Helvetica Light"/>
                    <a:sym typeface="Helvetica Light"/>
                  </a:defRPr>
                </a:lvl1pPr>
              </a:lstStyle>
              <a:p>
                <a:pPr/>
                <a:r>
                  <a:t>Service</a:t>
                </a:r>
              </a:p>
            </p:txBody>
          </p:sp>
        </p:grpSp>
      </p:grpSp>
      <p:sp>
        <p:nvSpPr>
          <p:cNvPr id="1683" name="Engineering process…"/>
          <p:cNvSpPr txBox="1"/>
          <p:nvPr/>
        </p:nvSpPr>
        <p:spPr>
          <a:xfrm>
            <a:off x="8437" y="699850"/>
            <a:ext cx="1461720" cy="4758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b="1" sz="1000"/>
            </a:pPr>
            <a:r>
              <a:t>Engineering process</a:t>
            </a:r>
          </a:p>
          <a:p>
            <a:pPr algn="ctr" defTabSz="584200">
              <a:defRPr b="1" sz="1000"/>
            </a:pPr>
            <a:r>
              <a:t>IEC 81346</a:t>
            </a:r>
          </a:p>
        </p:txBody>
      </p:sp>
      <p:grpSp>
        <p:nvGrpSpPr>
          <p:cNvPr id="1705" name="Group"/>
          <p:cNvGrpSpPr/>
          <p:nvPr/>
        </p:nvGrpSpPr>
        <p:grpSpPr>
          <a:xfrm>
            <a:off x="5394173" y="4218683"/>
            <a:ext cx="1309699" cy="586588"/>
            <a:chOff x="0" y="0"/>
            <a:chExt cx="1309698" cy="586587"/>
          </a:xfrm>
        </p:grpSpPr>
        <p:sp>
          <p:nvSpPr>
            <p:cNvPr id="1684" name="Network"/>
            <p:cNvSpPr txBox="1"/>
            <p:nvPr/>
          </p:nvSpPr>
          <p:spPr>
            <a:xfrm>
              <a:off x="0" y="171374"/>
              <a:ext cx="555088" cy="231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900"/>
              </a:lvl1pPr>
            </a:lstStyle>
            <a:p>
              <a:pPr/>
              <a:r>
                <a:t>Network</a:t>
              </a:r>
            </a:p>
          </p:txBody>
        </p:sp>
        <p:grpSp>
          <p:nvGrpSpPr>
            <p:cNvPr id="1704" name="Group"/>
            <p:cNvGrpSpPr/>
            <p:nvPr/>
          </p:nvGrpSpPr>
          <p:grpSpPr>
            <a:xfrm>
              <a:off x="608760" y="-1"/>
              <a:ext cx="700939" cy="586589"/>
              <a:chOff x="0" y="0"/>
              <a:chExt cx="700937" cy="586587"/>
            </a:xfrm>
          </p:grpSpPr>
          <p:grpSp>
            <p:nvGrpSpPr>
              <p:cNvPr id="1700" name="Group"/>
              <p:cNvGrpSpPr/>
              <p:nvPr/>
            </p:nvGrpSpPr>
            <p:grpSpPr>
              <a:xfrm>
                <a:off x="0" y="-1"/>
                <a:ext cx="700938" cy="586589"/>
                <a:chOff x="0" y="0"/>
                <a:chExt cx="700937" cy="586587"/>
              </a:xfrm>
            </p:grpSpPr>
            <p:sp>
              <p:nvSpPr>
                <p:cNvPr id="1685" name="Oval"/>
                <p:cNvSpPr/>
                <p:nvPr/>
              </p:nvSpPr>
              <p:spPr>
                <a:xfrm>
                  <a:off x="464426" y="-1"/>
                  <a:ext cx="144320" cy="12497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6" name="Oval"/>
                <p:cNvSpPr/>
                <p:nvPr/>
              </p:nvSpPr>
              <p:spPr>
                <a:xfrm>
                  <a:off x="188079" y="16848"/>
                  <a:ext cx="144319" cy="12497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7" name="Oval"/>
                <p:cNvSpPr/>
                <p:nvPr/>
              </p:nvSpPr>
              <p:spPr>
                <a:xfrm>
                  <a:off x="556619" y="230808"/>
                  <a:ext cx="144319" cy="12497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8" name="Oval"/>
                <p:cNvSpPr/>
                <p:nvPr/>
              </p:nvSpPr>
              <p:spPr>
                <a:xfrm>
                  <a:off x="259040" y="338002"/>
                  <a:ext cx="144319" cy="12497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89" name="Oval"/>
                <p:cNvSpPr/>
                <p:nvPr/>
              </p:nvSpPr>
              <p:spPr>
                <a:xfrm>
                  <a:off x="519454" y="461617"/>
                  <a:ext cx="144320" cy="12497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0" name="Oval"/>
                <p:cNvSpPr/>
                <p:nvPr/>
              </p:nvSpPr>
              <p:spPr>
                <a:xfrm>
                  <a:off x="341710" y="159021"/>
                  <a:ext cx="144320" cy="124971"/>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1" name="Oval"/>
                <p:cNvSpPr/>
                <p:nvPr/>
              </p:nvSpPr>
              <p:spPr>
                <a:xfrm>
                  <a:off x="0" y="292055"/>
                  <a:ext cx="144319" cy="124970"/>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1692" name="Line"/>
                <p:cNvSpPr/>
                <p:nvPr/>
              </p:nvSpPr>
              <p:spPr>
                <a:xfrm flipV="1">
                  <a:off x="107963" y="141223"/>
                  <a:ext cx="157045" cy="148419"/>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3" name="Line"/>
                <p:cNvSpPr/>
                <p:nvPr/>
              </p:nvSpPr>
              <p:spPr>
                <a:xfrm>
                  <a:off x="107963" y="410447"/>
                  <a:ext cx="157045" cy="1"/>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4" name="Line"/>
                <p:cNvSpPr/>
                <p:nvPr/>
              </p:nvSpPr>
              <p:spPr>
                <a:xfrm>
                  <a:off x="394905" y="418403"/>
                  <a:ext cx="147575" cy="50763"/>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5" name="Line"/>
                <p:cNvSpPr/>
                <p:nvPr/>
              </p:nvSpPr>
              <p:spPr>
                <a:xfrm>
                  <a:off x="333212" y="109766"/>
                  <a:ext cx="53713" cy="50763"/>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6" name="Line"/>
                <p:cNvSpPr/>
                <p:nvPr/>
              </p:nvSpPr>
              <p:spPr>
                <a:xfrm>
                  <a:off x="489693" y="227650"/>
                  <a:ext cx="74100" cy="70029"/>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7" name="Line"/>
                <p:cNvSpPr/>
                <p:nvPr/>
              </p:nvSpPr>
              <p:spPr>
                <a:xfrm>
                  <a:off x="539565" y="116543"/>
                  <a:ext cx="157045" cy="148418"/>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8" name="Line"/>
                <p:cNvSpPr/>
                <p:nvPr/>
              </p:nvSpPr>
              <p:spPr>
                <a:xfrm flipV="1">
                  <a:off x="628778" y="370053"/>
                  <a:ext cx="1" cy="98077"/>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699" name="Line"/>
                <p:cNvSpPr/>
                <p:nvPr/>
              </p:nvSpPr>
              <p:spPr>
                <a:xfrm flipV="1">
                  <a:off x="304817" y="33479"/>
                  <a:ext cx="157045" cy="1"/>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sp>
            <p:nvSpPr>
              <p:cNvPr id="1701" name="Line"/>
              <p:cNvSpPr/>
              <p:nvPr/>
            </p:nvSpPr>
            <p:spPr>
              <a:xfrm flipV="1">
                <a:off x="368077" y="271045"/>
                <a:ext cx="29530" cy="78459"/>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02" name="Line"/>
              <p:cNvSpPr/>
              <p:nvPr/>
            </p:nvSpPr>
            <p:spPr>
              <a:xfrm flipV="1">
                <a:off x="454494" y="112100"/>
                <a:ext cx="39373" cy="50552"/>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sp>
            <p:nvSpPr>
              <p:cNvPr id="1703" name="Line"/>
              <p:cNvSpPr/>
              <p:nvPr/>
            </p:nvSpPr>
            <p:spPr>
              <a:xfrm flipH="1" flipV="1">
                <a:off x="454804" y="291542"/>
                <a:ext cx="109319" cy="171942"/>
              </a:xfrm>
              <a:prstGeom prst="line">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t">
                <a:noAutofit/>
              </a:bodyPr>
              <a:lstStyle/>
              <a:p>
                <a:pPr/>
              </a:p>
            </p:txBody>
          </p:sp>
        </p:grpSp>
      </p:grpSp>
      <p:grpSp>
        <p:nvGrpSpPr>
          <p:cNvPr id="1708" name="Group"/>
          <p:cNvGrpSpPr/>
          <p:nvPr/>
        </p:nvGrpSpPr>
        <p:grpSpPr>
          <a:xfrm>
            <a:off x="5623004" y="3679269"/>
            <a:ext cx="776574" cy="485496"/>
            <a:chOff x="0" y="0"/>
            <a:chExt cx="776572" cy="485494"/>
          </a:xfrm>
        </p:grpSpPr>
        <p:sp>
          <p:nvSpPr>
            <p:cNvPr id="1706" name="OS"/>
            <p:cNvSpPr txBox="1"/>
            <p:nvPr/>
          </p:nvSpPr>
          <p:spPr>
            <a:xfrm>
              <a:off x="0" y="108128"/>
              <a:ext cx="269282" cy="231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900"/>
              </a:lvl1pPr>
            </a:lstStyle>
            <a:p>
              <a:pPr/>
              <a:r>
                <a:t>OS</a:t>
              </a:r>
            </a:p>
          </p:txBody>
        </p:sp>
        <p:pic>
          <p:nvPicPr>
            <p:cNvPr id="1707" name="Image" descr="Image"/>
            <p:cNvPicPr>
              <a:picLocks noChangeAspect="1"/>
            </p:cNvPicPr>
            <p:nvPr/>
          </p:nvPicPr>
          <p:blipFill>
            <a:blip r:embed="rId7">
              <a:extLst/>
            </a:blip>
            <a:stretch>
              <a:fillRect/>
            </a:stretch>
          </p:blipFill>
          <p:spPr>
            <a:xfrm>
              <a:off x="366687" y="0"/>
              <a:ext cx="409886" cy="485495"/>
            </a:xfrm>
            <a:prstGeom prst="rect">
              <a:avLst/>
            </a:prstGeom>
            <a:ln w="12700" cap="flat">
              <a:noFill/>
              <a:miter lim="400000"/>
            </a:ln>
            <a:effectLst/>
          </p:spPr>
        </p:pic>
      </p:grpSp>
      <p:grpSp>
        <p:nvGrpSpPr>
          <p:cNvPr id="1712" name="Group"/>
          <p:cNvGrpSpPr/>
          <p:nvPr/>
        </p:nvGrpSpPr>
        <p:grpSpPr>
          <a:xfrm>
            <a:off x="5150628" y="2900148"/>
            <a:ext cx="3383117" cy="1358284"/>
            <a:chOff x="0" y="0"/>
            <a:chExt cx="3383116" cy="1358282"/>
          </a:xfrm>
        </p:grpSpPr>
        <p:sp>
          <p:nvSpPr>
            <p:cNvPr id="1709" name="Devices and…"/>
            <p:cNvSpPr/>
            <p:nvPr/>
          </p:nvSpPr>
          <p:spPr>
            <a:xfrm>
              <a:off x="0" y="88282"/>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sz="900"/>
              </a:pPr>
              <a:r>
                <a:t>Devices and </a:t>
              </a:r>
            </a:p>
            <a:p>
              <a:pPr>
                <a:defRPr b="1" sz="900"/>
              </a:pPr>
              <a:r>
                <a:t>network </a:t>
              </a:r>
            </a:p>
          </p:txBody>
        </p:sp>
        <p:pic>
          <p:nvPicPr>
            <p:cNvPr id="1710" name="Image" descr="Image"/>
            <p:cNvPicPr>
              <a:picLocks noChangeAspect="1"/>
            </p:cNvPicPr>
            <p:nvPr/>
          </p:nvPicPr>
          <p:blipFill>
            <a:blip r:embed="rId8">
              <a:extLst/>
            </a:blip>
            <a:stretch>
              <a:fillRect/>
            </a:stretch>
          </p:blipFill>
          <p:spPr>
            <a:xfrm>
              <a:off x="883030" y="0"/>
              <a:ext cx="838296" cy="725203"/>
            </a:xfrm>
            <a:prstGeom prst="rect">
              <a:avLst/>
            </a:prstGeom>
            <a:ln w="12700" cap="flat">
              <a:noFill/>
              <a:miter lim="400000"/>
            </a:ln>
            <a:effectLst/>
          </p:spPr>
        </p:pic>
        <p:sp>
          <p:nvSpPr>
            <p:cNvPr id="1711" name="Physical deployment at site…"/>
            <p:cNvSpPr/>
            <p:nvPr/>
          </p:nvSpPr>
          <p:spPr>
            <a:xfrm>
              <a:off x="2113116" y="882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sz="900"/>
              </a:pPr>
              <a:r>
                <a:t>Physical deployment at site</a:t>
              </a:r>
            </a:p>
            <a:p>
              <a:pPr marL="90236" indent="-90236">
                <a:buSzPct val="100000"/>
                <a:buChar char="•"/>
                <a:defRPr b="1" sz="900"/>
              </a:pPr>
              <a:r>
                <a:t>Devices</a:t>
              </a:r>
            </a:p>
            <a:p>
              <a:pPr marL="90236" indent="-90236">
                <a:buSzPct val="100000"/>
                <a:buChar char="•"/>
                <a:defRPr b="1" sz="900"/>
              </a:pPr>
              <a:r>
                <a:t>Routers</a:t>
              </a:r>
            </a:p>
            <a:p>
              <a:pPr marL="90236" indent="-90236">
                <a:buSzPct val="100000"/>
                <a:buChar char="•"/>
                <a:defRPr b="1" sz="900"/>
              </a:pPr>
              <a:r>
                <a:t>Power supply</a:t>
              </a:r>
            </a:p>
            <a:p>
              <a:pPr marL="90236" indent="-90236">
                <a:buSzPct val="100000"/>
                <a:buChar char="•"/>
                <a:defRPr b="1" sz="900"/>
              </a:pPr>
              <a:r>
                <a:t>Network connection</a:t>
              </a:r>
            </a:p>
          </p:txBody>
        </p:sp>
      </p:grpSp>
      <p:pic>
        <p:nvPicPr>
          <p:cNvPr id="1713" name="Engineering_process_Horisontal.png" descr="Engineering_process_Horisontal.png"/>
          <p:cNvPicPr>
            <a:picLocks noChangeAspect="1"/>
          </p:cNvPicPr>
          <p:nvPr/>
        </p:nvPicPr>
        <p:blipFill>
          <a:blip r:embed="rId9">
            <a:extLst/>
          </a:blip>
          <a:stretch>
            <a:fillRect/>
          </a:stretch>
        </p:blipFill>
        <p:spPr>
          <a:xfrm>
            <a:off x="1513834" y="616619"/>
            <a:ext cx="6995272" cy="642281"/>
          </a:xfrm>
          <a:prstGeom prst="rect">
            <a:avLst/>
          </a:prstGeom>
          <a:ln w="12700">
            <a:miter lim="400000"/>
          </a:ln>
        </p:spPr>
      </p:pic>
      <p:sp>
        <p:nvSpPr>
          <p:cNvPr id="1714" name="SoS Requirements…"/>
          <p:cNvSpPr/>
          <p:nvPr/>
        </p:nvSpPr>
        <p:spPr>
          <a:xfrm>
            <a:off x="1186963" y="1330231"/>
            <a:ext cx="1771695" cy="1321082"/>
          </a:xfrm>
          <a:prstGeom prst="roundRect">
            <a:avLst>
              <a:gd name="adj" fmla="val 1503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lstStyle/>
          <a:p>
            <a:pPr>
              <a:defRPr sz="900"/>
            </a:pPr>
            <a:r>
              <a:t>SoS Requirements</a:t>
            </a:r>
          </a:p>
          <a:p>
            <a:pPr marL="70184" indent="-70184">
              <a:buSzPct val="100000"/>
              <a:buChar char="•"/>
              <a:defRPr sz="700"/>
            </a:pPr>
            <a:r>
              <a:t>Functional, </a:t>
            </a:r>
          </a:p>
          <a:p>
            <a:pPr marL="70184" indent="-70184">
              <a:buSzPct val="100000"/>
              <a:buChar char="•"/>
              <a:defRPr sz="700"/>
            </a:pPr>
            <a:r>
              <a:t>non-functional, </a:t>
            </a:r>
          </a:p>
          <a:p>
            <a:pPr marL="70184" indent="-70184">
              <a:buSzPct val="100000"/>
              <a:buChar char="•"/>
              <a:defRPr sz="700"/>
            </a:pPr>
            <a:r>
              <a:t>security, </a:t>
            </a:r>
          </a:p>
          <a:p>
            <a:pPr marL="70184" indent="-70184">
              <a:buSzPct val="100000"/>
              <a:buChar char="•"/>
              <a:defRPr sz="700"/>
            </a:pPr>
            <a:r>
              <a:t>commissioning, </a:t>
            </a:r>
          </a:p>
          <a:p>
            <a:pPr marL="70184" indent="-70184">
              <a:buSzPct val="100000"/>
              <a:buChar char="•"/>
              <a:defRPr sz="700"/>
            </a:pPr>
            <a:r>
              <a:t>operations, </a:t>
            </a:r>
          </a:p>
          <a:p>
            <a:pPr marL="70184" indent="-70184">
              <a:buSzPct val="100000"/>
              <a:buChar char="•"/>
              <a:defRPr sz="700"/>
            </a:pPr>
            <a:r>
              <a:t>management, </a:t>
            </a:r>
          </a:p>
          <a:p>
            <a:pPr marL="70184" indent="-70184">
              <a:buSzPct val="100000"/>
              <a:buChar char="•"/>
              <a:defRPr sz="700"/>
            </a:pPr>
            <a:r>
              <a:t>maintenance, </a:t>
            </a:r>
          </a:p>
          <a:p>
            <a:pPr marL="70184" indent="-70184">
              <a:buSzPct val="100000"/>
              <a:buChar char="•"/>
              <a:defRPr sz="700"/>
            </a:pPr>
            <a:r>
              <a:t>evolution</a:t>
            </a:r>
          </a:p>
          <a:p>
            <a:pPr algn="ctr">
              <a:defRPr sz="900"/>
            </a:pPr>
            <a:r>
              <a:t>SoLCD</a:t>
            </a:r>
          </a:p>
        </p:txBody>
      </p:sp>
      <p:sp>
        <p:nvSpPr>
          <p:cNvPr id="1715" name="Functional design - black box…"/>
          <p:cNvSpPr/>
          <p:nvPr/>
        </p:nvSpPr>
        <p:spPr>
          <a:xfrm>
            <a:off x="3024164" y="1339573"/>
            <a:ext cx="1977217" cy="1302398"/>
          </a:xfrm>
          <a:prstGeom prst="roundRect">
            <a:avLst>
              <a:gd name="adj" fmla="val 15252"/>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lstStyle/>
          <a:p>
            <a:pPr>
              <a:defRPr sz="900"/>
            </a:pPr>
            <a:r>
              <a:t>Functional design - black box</a:t>
            </a:r>
          </a:p>
          <a:p>
            <a:pPr marL="70184" indent="-70184">
              <a:buSzPct val="100000"/>
              <a:buChar char="•"/>
              <a:defRPr sz="700"/>
            </a:pPr>
            <a:r>
              <a:t>Plant architecture and design, </a:t>
            </a:r>
          </a:p>
          <a:p>
            <a:pPr marL="70184" indent="-70184">
              <a:buSzPct val="100000"/>
              <a:buChar char="•"/>
              <a:defRPr sz="700"/>
            </a:pPr>
            <a:r>
              <a:t>Functionality design</a:t>
            </a:r>
          </a:p>
          <a:p>
            <a:pPr marL="70184" indent="-70184">
              <a:buSzPct val="100000"/>
              <a:buChar char="•"/>
              <a:defRPr sz="700"/>
            </a:pPr>
            <a:r>
              <a:t>Security design</a:t>
            </a:r>
          </a:p>
          <a:p>
            <a:pPr marL="70184" indent="-70184">
              <a:buSzPct val="100000"/>
              <a:buChar char="•"/>
              <a:defRPr sz="700"/>
            </a:pPr>
            <a:r>
              <a:t>Local cloud sectioning</a:t>
            </a:r>
          </a:p>
          <a:p>
            <a:pPr marL="70184" indent="-70184">
              <a:buSzPct val="100000"/>
              <a:buChar char="•"/>
              <a:defRPr sz="700"/>
            </a:pPr>
            <a:r>
              <a:t>Core system usage, </a:t>
            </a:r>
          </a:p>
          <a:p>
            <a:pPr marL="70184" indent="-70184">
              <a:buSzPct val="100000"/>
              <a:buChar char="•"/>
              <a:defRPr sz="700"/>
            </a:pPr>
            <a:r>
              <a:t>Application system design, </a:t>
            </a:r>
          </a:p>
          <a:p>
            <a:pPr algn="ctr">
              <a:defRPr sz="900"/>
            </a:pPr>
            <a:r>
              <a:t>SoLCDD, LCD, </a:t>
            </a:r>
          </a:p>
          <a:p>
            <a:pPr algn="ctr">
              <a:defRPr sz="900"/>
            </a:pPr>
            <a:r>
              <a:t>SysD, SD</a:t>
            </a:r>
          </a:p>
        </p:txBody>
      </p:sp>
      <p:sp>
        <p:nvSpPr>
          <p:cNvPr id="1716" name="Procurement of:…"/>
          <p:cNvSpPr/>
          <p:nvPr/>
        </p:nvSpPr>
        <p:spPr>
          <a:xfrm>
            <a:off x="5062459" y="1351498"/>
            <a:ext cx="1973127" cy="1321081"/>
          </a:xfrm>
          <a:prstGeom prst="roundRect">
            <a:avLst>
              <a:gd name="adj" fmla="val 11089"/>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lstStyle/>
          <a:p>
            <a:pPr>
              <a:defRPr sz="900"/>
            </a:pPr>
            <a:r>
              <a:t>Procurement of:</a:t>
            </a:r>
          </a:p>
          <a:p>
            <a:pPr marL="70184" indent="-70184">
              <a:buSzPct val="100000"/>
              <a:buChar char="•"/>
              <a:defRPr sz="700"/>
            </a:pPr>
            <a:r>
              <a:t>Application hardware, OS, Router,</a:t>
            </a:r>
          </a:p>
          <a:p>
            <a:pPr marL="70184" indent="-70184">
              <a:buSzPct val="100000"/>
              <a:buChar char="•"/>
              <a:defRPr sz="700"/>
            </a:pPr>
            <a:r>
              <a:t>Installing OS</a:t>
            </a:r>
          </a:p>
          <a:p>
            <a:pPr>
              <a:defRPr sz="900"/>
            </a:pPr>
            <a:r>
              <a:t>White box engineering of:</a:t>
            </a:r>
          </a:p>
          <a:p>
            <a:pPr marL="70184" indent="-70184">
              <a:buSzPct val="100000"/>
              <a:buChar char="•"/>
              <a:defRPr sz="700"/>
            </a:pPr>
            <a:r>
              <a:t>Application systems and services code</a:t>
            </a:r>
          </a:p>
          <a:p>
            <a:pPr marL="70184" indent="-70184">
              <a:buSzPct val="100000"/>
              <a:buChar char="•"/>
              <a:defRPr sz="700"/>
            </a:pPr>
            <a:r>
              <a:t>Orchestration and security policys  </a:t>
            </a:r>
          </a:p>
          <a:p>
            <a:pPr marL="70184" indent="-70184">
              <a:buSzPct val="100000"/>
              <a:buChar char="•"/>
              <a:defRPr sz="700"/>
            </a:pPr>
            <a:r>
              <a:t>Installing core and application systems to procured HW</a:t>
            </a:r>
          </a:p>
          <a:p>
            <a:pPr marL="70184" indent="-70184">
              <a:buSzPct val="100000"/>
              <a:buChar char="•"/>
              <a:defRPr sz="700"/>
            </a:pPr>
            <a:r>
              <a:t>Configuration of network,</a:t>
            </a:r>
          </a:p>
          <a:p>
            <a:pPr algn="ctr">
              <a:defRPr sz="900"/>
            </a:pPr>
            <a:r>
              <a:t>LCDD, SysDD, IDD</a:t>
            </a:r>
          </a:p>
        </p:txBody>
      </p:sp>
      <p:sp>
        <p:nvSpPr>
          <p:cNvPr id="1717" name="Deployment of:…"/>
          <p:cNvSpPr/>
          <p:nvPr/>
        </p:nvSpPr>
        <p:spPr>
          <a:xfrm>
            <a:off x="7119688" y="1360839"/>
            <a:ext cx="1771696" cy="1302399"/>
          </a:xfrm>
          <a:prstGeom prst="roundRect">
            <a:avLst>
              <a:gd name="adj" fmla="val 11248"/>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8" tIns="45718" rIns="45718" bIns="45718"/>
          <a:lstStyle/>
          <a:p>
            <a:pPr>
              <a:defRPr sz="900"/>
            </a:pPr>
            <a:r>
              <a:t>Deployment of:</a:t>
            </a:r>
          </a:p>
          <a:p>
            <a:pPr marL="70184" indent="-70184">
              <a:buSzPct val="100000"/>
              <a:buChar char="•"/>
              <a:defRPr sz="1000"/>
            </a:pPr>
            <a:r>
              <a:rPr sz="700"/>
              <a:t>HW with core and application systems in plant,</a:t>
            </a:r>
            <a:endParaRPr sz="700"/>
          </a:p>
          <a:p>
            <a:pPr marL="70184" indent="-70184">
              <a:buSzPct val="100000"/>
              <a:buChar char="•"/>
              <a:defRPr sz="1000"/>
            </a:pPr>
            <a:r>
              <a:rPr sz="700"/>
              <a:t>Orchestration policys</a:t>
            </a:r>
            <a:endParaRPr sz="700"/>
          </a:p>
          <a:p>
            <a:pPr marL="70184" indent="-70184">
              <a:buSzPct val="100000"/>
              <a:buChar char="•"/>
              <a:defRPr sz="1000"/>
            </a:pPr>
            <a:r>
              <a:rPr sz="700"/>
              <a:t>Security policys</a:t>
            </a:r>
            <a:endParaRPr sz="700"/>
          </a:p>
          <a:p>
            <a:pPr>
              <a:defRPr sz="900"/>
            </a:pPr>
            <a:r>
              <a:t>Commissioning of:</a:t>
            </a:r>
          </a:p>
          <a:p>
            <a:pPr marL="100263" indent="-100263">
              <a:buSzPct val="100000"/>
              <a:buChar char="•"/>
              <a:defRPr sz="700"/>
            </a:pPr>
            <a:r>
              <a:t>Local cloud functionality</a:t>
            </a:r>
          </a:p>
          <a:p>
            <a:pPr marL="100263" indent="-100263">
              <a:buSzPct val="100000"/>
              <a:buChar char="•"/>
              <a:defRPr sz="700"/>
            </a:pPr>
            <a:r>
              <a:t>System of local cloud functionality</a:t>
            </a:r>
          </a:p>
        </p:txBody>
      </p:sp>
      <p:pic>
        <p:nvPicPr>
          <p:cNvPr id="1718" name="Use case tank control .png" descr="Use case tank control .png"/>
          <p:cNvPicPr>
            <a:picLocks noChangeAspect="1"/>
          </p:cNvPicPr>
          <p:nvPr/>
        </p:nvPicPr>
        <p:blipFill>
          <a:blip r:embed="rId10">
            <a:extLst/>
          </a:blip>
          <a:stretch>
            <a:fillRect/>
          </a:stretch>
        </p:blipFill>
        <p:spPr>
          <a:xfrm>
            <a:off x="1342818" y="2805876"/>
            <a:ext cx="1459985" cy="913749"/>
          </a:xfrm>
          <a:prstGeom prst="rect">
            <a:avLst/>
          </a:prstGeom>
          <a:ln w="12700">
            <a:miter lim="400000"/>
          </a:ln>
        </p:spPr>
      </p:pic>
      <p:grpSp>
        <p:nvGrpSpPr>
          <p:cNvPr id="1753" name="Group"/>
          <p:cNvGrpSpPr/>
          <p:nvPr/>
        </p:nvGrpSpPr>
        <p:grpSpPr>
          <a:xfrm>
            <a:off x="3059453" y="3936014"/>
            <a:ext cx="1906639" cy="567117"/>
            <a:chOff x="0" y="2"/>
            <a:chExt cx="1906638" cy="567115"/>
          </a:xfrm>
        </p:grpSpPr>
        <p:grpSp>
          <p:nvGrpSpPr>
            <p:cNvPr id="1751" name="Group"/>
            <p:cNvGrpSpPr/>
            <p:nvPr/>
          </p:nvGrpSpPr>
          <p:grpSpPr>
            <a:xfrm>
              <a:off x="644441" y="2"/>
              <a:ext cx="1262198" cy="567117"/>
              <a:chOff x="0" y="2"/>
              <a:chExt cx="1262196" cy="567115"/>
            </a:xfrm>
          </p:grpSpPr>
          <p:grpSp>
            <p:nvGrpSpPr>
              <p:cNvPr id="1734" name="Group"/>
              <p:cNvGrpSpPr/>
              <p:nvPr/>
            </p:nvGrpSpPr>
            <p:grpSpPr>
              <a:xfrm>
                <a:off x="620739" y="2"/>
                <a:ext cx="641458" cy="567117"/>
                <a:chOff x="0" y="2"/>
                <a:chExt cx="641456" cy="567115"/>
              </a:xfrm>
            </p:grpSpPr>
            <p:pic>
              <p:nvPicPr>
                <p:cNvPr id="1719" name="Group" descr="Group"/>
                <p:cNvPicPr>
                  <a:picLocks noChangeAspect="0"/>
                </p:cNvPicPr>
                <p:nvPr/>
              </p:nvPicPr>
              <p:blipFill>
                <a:blip r:embed="rId11">
                  <a:extLst/>
                </a:blip>
                <a:stretch>
                  <a:fillRect/>
                </a:stretch>
              </p:blipFill>
              <p:spPr>
                <a:xfrm>
                  <a:off x="0" y="186434"/>
                  <a:ext cx="641457" cy="380685"/>
                </a:xfrm>
                <a:prstGeom prst="rect">
                  <a:avLst/>
                </a:prstGeom>
                <a:ln w="12700" cap="flat">
                  <a:noFill/>
                  <a:miter lim="400000"/>
                </a:ln>
                <a:effectLst/>
              </p:spPr>
            </p:pic>
            <p:grpSp>
              <p:nvGrpSpPr>
                <p:cNvPr id="1732" name="Group"/>
                <p:cNvGrpSpPr/>
                <p:nvPr/>
              </p:nvGrpSpPr>
              <p:grpSpPr>
                <a:xfrm flipH="1" rot="10800000">
                  <a:off x="78058" y="2"/>
                  <a:ext cx="315043" cy="245548"/>
                  <a:chOff x="0" y="0"/>
                  <a:chExt cx="315041" cy="245546"/>
                </a:xfrm>
              </p:grpSpPr>
              <p:pic>
                <p:nvPicPr>
                  <p:cNvPr id="1720" name="image8.png" descr="image8.png"/>
                  <p:cNvPicPr>
                    <a:picLocks noChangeAspect="1"/>
                  </p:cNvPicPr>
                  <p:nvPr/>
                </p:nvPicPr>
                <p:blipFill>
                  <a:blip r:embed="rId12">
                    <a:extLst/>
                  </a:blip>
                  <a:stretch>
                    <a:fillRect/>
                  </a:stretch>
                </p:blipFill>
                <p:spPr>
                  <a:xfrm>
                    <a:off x="0" y="0"/>
                    <a:ext cx="106559" cy="79919"/>
                  </a:xfrm>
                  <a:prstGeom prst="rect">
                    <a:avLst/>
                  </a:prstGeom>
                  <a:ln w="12700" cap="flat">
                    <a:noFill/>
                    <a:miter lim="400000"/>
                  </a:ln>
                  <a:effectLst/>
                </p:spPr>
              </p:pic>
              <p:pic>
                <p:nvPicPr>
                  <p:cNvPr id="1721" name="image9.png" descr="image9.png"/>
                  <p:cNvPicPr>
                    <a:picLocks noChangeAspect="1"/>
                  </p:cNvPicPr>
                  <p:nvPr/>
                </p:nvPicPr>
                <p:blipFill>
                  <a:blip r:embed="rId13">
                    <a:extLst/>
                  </a:blip>
                  <a:stretch>
                    <a:fillRect/>
                  </a:stretch>
                </p:blipFill>
                <p:spPr>
                  <a:xfrm>
                    <a:off x="106557" y="0"/>
                    <a:ext cx="101927" cy="79919"/>
                  </a:xfrm>
                  <a:prstGeom prst="rect">
                    <a:avLst/>
                  </a:prstGeom>
                  <a:ln w="12700" cap="flat">
                    <a:noFill/>
                    <a:miter lim="400000"/>
                  </a:ln>
                  <a:effectLst/>
                </p:spPr>
              </p:pic>
              <p:pic>
                <p:nvPicPr>
                  <p:cNvPr id="1722" name="image10.png" descr="image10.png"/>
                  <p:cNvPicPr>
                    <a:picLocks noChangeAspect="1"/>
                  </p:cNvPicPr>
                  <p:nvPr/>
                </p:nvPicPr>
                <p:blipFill>
                  <a:blip r:embed="rId14">
                    <a:extLst/>
                  </a:blip>
                  <a:stretch>
                    <a:fillRect/>
                  </a:stretch>
                </p:blipFill>
                <p:spPr>
                  <a:xfrm>
                    <a:off x="208483" y="0"/>
                    <a:ext cx="106559" cy="79919"/>
                  </a:xfrm>
                  <a:prstGeom prst="rect">
                    <a:avLst/>
                  </a:prstGeom>
                  <a:ln w="12700" cap="flat">
                    <a:noFill/>
                    <a:miter lim="400000"/>
                  </a:ln>
                  <a:effectLst/>
                </p:spPr>
              </p:pic>
              <p:grpSp>
                <p:nvGrpSpPr>
                  <p:cNvPr id="1725" name="Group"/>
                  <p:cNvGrpSpPr/>
                  <p:nvPr/>
                </p:nvGrpSpPr>
                <p:grpSpPr>
                  <a:xfrm>
                    <a:off x="126248" y="70652"/>
                    <a:ext cx="62546" cy="162154"/>
                    <a:chOff x="0" y="0"/>
                    <a:chExt cx="62545" cy="162153"/>
                  </a:xfrm>
                </p:grpSpPr>
                <p:sp>
                  <p:nvSpPr>
                    <p:cNvPr id="1723" name="Line"/>
                    <p:cNvSpPr/>
                    <p:nvPr/>
                  </p:nvSpPr>
                  <p:spPr>
                    <a:xfrm flipH="1">
                      <a:off x="30682" y="0"/>
                      <a:ext cx="1181" cy="121615"/>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24" name="Line"/>
                    <p:cNvSpPr/>
                    <p:nvPr/>
                  </p:nvSpPr>
                  <p:spPr>
                    <a:xfrm>
                      <a:off x="-1" y="121614"/>
                      <a:ext cx="62547" cy="40540"/>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28" name="Group"/>
                  <p:cNvGrpSpPr/>
                  <p:nvPr/>
                </p:nvGrpSpPr>
                <p:grpSpPr>
                  <a:xfrm>
                    <a:off x="22006" y="70652"/>
                    <a:ext cx="63705" cy="162154"/>
                    <a:chOff x="0" y="0"/>
                    <a:chExt cx="63703" cy="162153"/>
                  </a:xfrm>
                </p:grpSpPr>
                <p:sp>
                  <p:nvSpPr>
                    <p:cNvPr id="1726" name="Line"/>
                    <p:cNvSpPr/>
                    <p:nvPr/>
                  </p:nvSpPr>
                  <p:spPr>
                    <a:xfrm flipH="1">
                      <a:off x="30114" y="0"/>
                      <a:ext cx="1159" cy="121615"/>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27" name="Line"/>
                    <p:cNvSpPr/>
                    <p:nvPr/>
                  </p:nvSpPr>
                  <p:spPr>
                    <a:xfrm>
                      <a:off x="0" y="121614"/>
                      <a:ext cx="63704" cy="40540"/>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31" name="Group"/>
                  <p:cNvGrpSpPr/>
                  <p:nvPr/>
                </p:nvGrpSpPr>
                <p:grpSpPr>
                  <a:xfrm>
                    <a:off x="227016" y="67177"/>
                    <a:ext cx="55596" cy="178370"/>
                    <a:chOff x="0" y="0"/>
                    <a:chExt cx="55595" cy="178369"/>
                  </a:xfrm>
                </p:grpSpPr>
                <p:sp>
                  <p:nvSpPr>
                    <p:cNvPr id="1729" name="Line"/>
                    <p:cNvSpPr/>
                    <p:nvPr/>
                  </p:nvSpPr>
                  <p:spPr>
                    <a:xfrm flipH="1">
                      <a:off x="28956" y="-1"/>
                      <a:ext cx="1159" cy="12241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30" name="Circle"/>
                    <p:cNvSpPr/>
                    <p:nvPr/>
                  </p:nvSpPr>
                  <p:spPr>
                    <a:xfrm>
                      <a:off x="0" y="121244"/>
                      <a:ext cx="55596" cy="57126"/>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sp>
              <p:nvSpPr>
                <p:cNvPr id="1733" name="Authorisation"/>
                <p:cNvSpPr txBox="1"/>
                <p:nvPr/>
              </p:nvSpPr>
              <p:spPr>
                <a:xfrm>
                  <a:off x="43016" y="214912"/>
                  <a:ext cx="555425" cy="3237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600">
                      <a:latin typeface="Helvetica Light"/>
                      <a:ea typeface="Helvetica Light"/>
                      <a:cs typeface="Helvetica Light"/>
                      <a:sym typeface="Helvetica Light"/>
                    </a:defRPr>
                  </a:lvl1pPr>
                </a:lstStyle>
                <a:p>
                  <a:pPr/>
                  <a:r>
                    <a:t>Authorisation</a:t>
                  </a:r>
                </a:p>
              </p:txBody>
            </p:sp>
          </p:grpSp>
          <p:grpSp>
            <p:nvGrpSpPr>
              <p:cNvPr id="1750" name="Group"/>
              <p:cNvGrpSpPr/>
              <p:nvPr/>
            </p:nvGrpSpPr>
            <p:grpSpPr>
              <a:xfrm>
                <a:off x="0" y="9502"/>
                <a:ext cx="603196" cy="548637"/>
                <a:chOff x="0" y="2"/>
                <a:chExt cx="603195" cy="548635"/>
              </a:xfrm>
            </p:grpSpPr>
            <p:pic>
              <p:nvPicPr>
                <p:cNvPr id="1735" name="image11.png" descr="image11.png"/>
                <p:cNvPicPr>
                  <a:picLocks noChangeAspect="0"/>
                </p:cNvPicPr>
                <p:nvPr/>
              </p:nvPicPr>
              <p:blipFill>
                <a:blip r:embed="rId15">
                  <a:extLst/>
                </a:blip>
                <a:stretch>
                  <a:fillRect/>
                </a:stretch>
              </p:blipFill>
              <p:spPr>
                <a:xfrm>
                  <a:off x="6691" y="180660"/>
                  <a:ext cx="586592" cy="367979"/>
                </a:xfrm>
                <a:prstGeom prst="rect">
                  <a:avLst/>
                </a:prstGeom>
                <a:ln w="12700" cap="flat">
                  <a:noFill/>
                  <a:miter lim="400000"/>
                </a:ln>
                <a:effectLst/>
              </p:spPr>
            </p:pic>
            <p:grpSp>
              <p:nvGrpSpPr>
                <p:cNvPr id="1748" name="Group"/>
                <p:cNvGrpSpPr/>
                <p:nvPr/>
              </p:nvGrpSpPr>
              <p:grpSpPr>
                <a:xfrm flipH="1" rot="10800000">
                  <a:off x="93888" y="2"/>
                  <a:ext cx="284904" cy="223476"/>
                  <a:chOff x="0" y="0"/>
                  <a:chExt cx="284903" cy="223474"/>
                </a:xfrm>
              </p:grpSpPr>
              <p:pic>
                <p:nvPicPr>
                  <p:cNvPr id="1736" name="image12.png" descr="image12.png"/>
                  <p:cNvPicPr>
                    <a:picLocks noChangeAspect="1"/>
                  </p:cNvPicPr>
                  <p:nvPr/>
                </p:nvPicPr>
                <p:blipFill>
                  <a:blip r:embed="rId16">
                    <a:extLst/>
                  </a:blip>
                  <a:stretch>
                    <a:fillRect/>
                  </a:stretch>
                </p:blipFill>
                <p:spPr>
                  <a:xfrm>
                    <a:off x="0" y="0"/>
                    <a:ext cx="94262" cy="73079"/>
                  </a:xfrm>
                  <a:prstGeom prst="rect">
                    <a:avLst/>
                  </a:prstGeom>
                  <a:ln w="12700" cap="flat">
                    <a:noFill/>
                    <a:miter lim="400000"/>
                  </a:ln>
                  <a:effectLst/>
                </p:spPr>
              </p:pic>
              <p:pic>
                <p:nvPicPr>
                  <p:cNvPr id="1737" name="image13.png" descr="image13.png"/>
                  <p:cNvPicPr>
                    <a:picLocks noChangeAspect="1"/>
                  </p:cNvPicPr>
                  <p:nvPr/>
                </p:nvPicPr>
                <p:blipFill>
                  <a:blip r:embed="rId17">
                    <a:extLst/>
                  </a:blip>
                  <a:stretch>
                    <a:fillRect/>
                  </a:stretch>
                </p:blipFill>
                <p:spPr>
                  <a:xfrm>
                    <a:off x="94261" y="0"/>
                    <a:ext cx="97440" cy="73079"/>
                  </a:xfrm>
                  <a:prstGeom prst="rect">
                    <a:avLst/>
                  </a:prstGeom>
                  <a:ln w="12700" cap="flat">
                    <a:noFill/>
                    <a:miter lim="400000"/>
                  </a:ln>
                  <a:effectLst/>
                </p:spPr>
              </p:pic>
              <p:pic>
                <p:nvPicPr>
                  <p:cNvPr id="1738" name="image14.png" descr="image14.png"/>
                  <p:cNvPicPr>
                    <a:picLocks noChangeAspect="1"/>
                  </p:cNvPicPr>
                  <p:nvPr/>
                </p:nvPicPr>
                <p:blipFill>
                  <a:blip r:embed="rId18">
                    <a:extLst/>
                  </a:blip>
                  <a:stretch>
                    <a:fillRect/>
                  </a:stretch>
                </p:blipFill>
                <p:spPr>
                  <a:xfrm>
                    <a:off x="187464" y="0"/>
                    <a:ext cx="97440" cy="73079"/>
                  </a:xfrm>
                  <a:prstGeom prst="rect">
                    <a:avLst/>
                  </a:prstGeom>
                  <a:ln w="12700" cap="flat">
                    <a:noFill/>
                    <a:miter lim="400000"/>
                  </a:ln>
                  <a:effectLst/>
                </p:spPr>
              </p:pic>
              <p:grpSp>
                <p:nvGrpSpPr>
                  <p:cNvPr id="1741" name="Group"/>
                  <p:cNvGrpSpPr/>
                  <p:nvPr/>
                </p:nvGrpSpPr>
                <p:grpSpPr>
                  <a:xfrm>
                    <a:off x="205469" y="63547"/>
                    <a:ext cx="58252" cy="148278"/>
                    <a:chOff x="0" y="0"/>
                    <a:chExt cx="58251" cy="148276"/>
                  </a:xfrm>
                </p:grpSpPr>
                <p:sp>
                  <p:nvSpPr>
                    <p:cNvPr id="1739" name="Line"/>
                    <p:cNvSpPr/>
                    <p:nvPr/>
                  </p:nvSpPr>
                  <p:spPr>
                    <a:xfrm flipH="1">
                      <a:off x="27537" y="0"/>
                      <a:ext cx="1060" cy="111208"/>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40" name="Line"/>
                    <p:cNvSpPr/>
                    <p:nvPr/>
                  </p:nvSpPr>
                  <p:spPr>
                    <a:xfrm>
                      <a:off x="0" y="111207"/>
                      <a:ext cx="58252" cy="37070"/>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44" name="Group"/>
                  <p:cNvGrpSpPr/>
                  <p:nvPr/>
                </p:nvGrpSpPr>
                <p:grpSpPr>
                  <a:xfrm>
                    <a:off x="18004" y="63547"/>
                    <a:ext cx="58253" cy="148278"/>
                    <a:chOff x="0" y="0"/>
                    <a:chExt cx="58251" cy="148276"/>
                  </a:xfrm>
                </p:grpSpPr>
                <p:sp>
                  <p:nvSpPr>
                    <p:cNvPr id="1742" name="Line"/>
                    <p:cNvSpPr/>
                    <p:nvPr/>
                  </p:nvSpPr>
                  <p:spPr>
                    <a:xfrm flipH="1">
                      <a:off x="27537" y="0"/>
                      <a:ext cx="1060" cy="111208"/>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43" name="Line"/>
                    <p:cNvSpPr/>
                    <p:nvPr/>
                  </p:nvSpPr>
                  <p:spPr>
                    <a:xfrm>
                      <a:off x="0" y="111207"/>
                      <a:ext cx="58252" cy="37070"/>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47" name="Group"/>
                  <p:cNvGrpSpPr/>
                  <p:nvPr/>
                </p:nvGrpSpPr>
                <p:grpSpPr>
                  <a:xfrm>
                    <a:off x="115444" y="61429"/>
                    <a:ext cx="50838" cy="162046"/>
                    <a:chOff x="0" y="0"/>
                    <a:chExt cx="50837" cy="162045"/>
                  </a:xfrm>
                </p:grpSpPr>
                <p:sp>
                  <p:nvSpPr>
                    <p:cNvPr id="1745" name="Line"/>
                    <p:cNvSpPr/>
                    <p:nvPr/>
                  </p:nvSpPr>
                  <p:spPr>
                    <a:xfrm flipH="1">
                      <a:off x="26478" y="0"/>
                      <a:ext cx="1060" cy="110873"/>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46" name="Circle"/>
                    <p:cNvSpPr/>
                    <p:nvPr/>
                  </p:nvSpPr>
                  <p:spPr>
                    <a:xfrm>
                      <a:off x="0" y="110872"/>
                      <a:ext cx="50838" cy="51174"/>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sp>
              <p:nvSpPr>
                <p:cNvPr id="1749" name="Orchestration"/>
                <p:cNvSpPr txBox="1"/>
                <p:nvPr/>
              </p:nvSpPr>
              <p:spPr>
                <a:xfrm>
                  <a:off x="0" y="248226"/>
                  <a:ext cx="603196" cy="2328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600">
                      <a:latin typeface="Helvetica Light"/>
                      <a:ea typeface="Helvetica Light"/>
                      <a:cs typeface="Helvetica Light"/>
                      <a:sym typeface="Helvetica Light"/>
                    </a:defRPr>
                  </a:lvl1pPr>
                </a:lstStyle>
                <a:p>
                  <a:pPr/>
                  <a:r>
                    <a:t>Orchestration</a:t>
                  </a:r>
                </a:p>
              </p:txBody>
            </p:sp>
          </p:grpSp>
        </p:grpSp>
        <p:sp>
          <p:nvSpPr>
            <p:cNvPr id="1752" name="Core system…"/>
            <p:cNvSpPr txBox="1"/>
            <p:nvPr/>
          </p:nvSpPr>
          <p:spPr>
            <a:xfrm>
              <a:off x="0" y="224069"/>
              <a:ext cx="637799" cy="294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b="1" sz="700"/>
              </a:pPr>
              <a:r>
                <a:t>Core system</a:t>
              </a:r>
            </a:p>
            <a:p>
              <a:pPr>
                <a:defRPr b="1" sz="700"/>
              </a:pPr>
              <a:r>
                <a:t>selection</a:t>
              </a:r>
            </a:p>
          </p:txBody>
        </p:sp>
      </p:grpSp>
      <p:grpSp>
        <p:nvGrpSpPr>
          <p:cNvPr id="1852" name="Group"/>
          <p:cNvGrpSpPr/>
          <p:nvPr/>
        </p:nvGrpSpPr>
        <p:grpSpPr>
          <a:xfrm>
            <a:off x="3048880" y="4576532"/>
            <a:ext cx="1927754" cy="868331"/>
            <a:chOff x="0" y="2"/>
            <a:chExt cx="1927752" cy="868330"/>
          </a:xfrm>
        </p:grpSpPr>
        <p:grpSp>
          <p:nvGrpSpPr>
            <p:cNvPr id="1850" name="Group"/>
            <p:cNvGrpSpPr/>
            <p:nvPr/>
          </p:nvGrpSpPr>
          <p:grpSpPr>
            <a:xfrm>
              <a:off x="903364" y="2"/>
              <a:ext cx="1024389" cy="868331"/>
              <a:chOff x="0" y="2"/>
              <a:chExt cx="1024388" cy="868330"/>
            </a:xfrm>
          </p:grpSpPr>
          <p:grpSp>
            <p:nvGrpSpPr>
              <p:cNvPr id="1777" name="Group"/>
              <p:cNvGrpSpPr/>
              <p:nvPr/>
            </p:nvGrpSpPr>
            <p:grpSpPr>
              <a:xfrm>
                <a:off x="0" y="2"/>
                <a:ext cx="643389" cy="487331"/>
                <a:chOff x="0" y="2"/>
                <a:chExt cx="643388" cy="487329"/>
              </a:xfrm>
            </p:grpSpPr>
            <p:grpSp>
              <p:nvGrpSpPr>
                <p:cNvPr id="1756" name="Group"/>
                <p:cNvGrpSpPr/>
                <p:nvPr/>
              </p:nvGrpSpPr>
              <p:grpSpPr>
                <a:xfrm>
                  <a:off x="394161" y="2"/>
                  <a:ext cx="45274" cy="145250"/>
                  <a:chOff x="0" y="0"/>
                  <a:chExt cx="45272" cy="145248"/>
                </a:xfrm>
              </p:grpSpPr>
              <p:sp>
                <p:nvSpPr>
                  <p:cNvPr id="1754" name="Line"/>
                  <p:cNvSpPr/>
                  <p:nvPr/>
                </p:nvSpPr>
                <p:spPr>
                  <a:xfrm flipH="1" flipV="1">
                    <a:off x="23579" y="46216"/>
                    <a:ext cx="944" cy="99033"/>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55" name="Circle"/>
                  <p:cNvSpPr/>
                  <p:nvPr/>
                </p:nvSpPr>
                <p:spPr>
                  <a:xfrm flipH="1" rot="10800000">
                    <a:off x="0" y="0"/>
                    <a:ext cx="45273" cy="46216"/>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nvGrpSpPr>
                <p:cNvPr id="1759" name="Group"/>
                <p:cNvGrpSpPr/>
                <p:nvPr/>
              </p:nvGrpSpPr>
              <p:grpSpPr>
                <a:xfrm>
                  <a:off x="223447" y="10377"/>
                  <a:ext cx="50932" cy="132988"/>
                  <a:chOff x="0" y="0"/>
                  <a:chExt cx="50931" cy="132987"/>
                </a:xfrm>
              </p:grpSpPr>
              <p:sp>
                <p:nvSpPr>
                  <p:cNvPr id="1757"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58"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62" name="Group"/>
                <p:cNvGrpSpPr/>
                <p:nvPr/>
              </p:nvGrpSpPr>
              <p:grpSpPr>
                <a:xfrm>
                  <a:off x="306446" y="10377"/>
                  <a:ext cx="51876" cy="132988"/>
                  <a:chOff x="0" y="0"/>
                  <a:chExt cx="51874" cy="132987"/>
                </a:xfrm>
              </p:grpSpPr>
              <p:sp>
                <p:nvSpPr>
                  <p:cNvPr id="1760"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61"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65" name="Group"/>
                <p:cNvGrpSpPr/>
                <p:nvPr/>
              </p:nvGrpSpPr>
              <p:grpSpPr>
                <a:xfrm>
                  <a:off x="139505" y="10377"/>
                  <a:ext cx="51875" cy="132988"/>
                  <a:chOff x="0" y="0"/>
                  <a:chExt cx="51874" cy="132987"/>
                </a:xfrm>
              </p:grpSpPr>
              <p:sp>
                <p:nvSpPr>
                  <p:cNvPr id="1763"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64"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68" name="Group"/>
                <p:cNvGrpSpPr/>
                <p:nvPr/>
              </p:nvGrpSpPr>
              <p:grpSpPr>
                <a:xfrm>
                  <a:off x="0" y="159599"/>
                  <a:ext cx="643389" cy="327734"/>
                  <a:chOff x="0" y="0"/>
                  <a:chExt cx="643388" cy="327732"/>
                </a:xfrm>
              </p:grpSpPr>
              <p:sp>
                <p:nvSpPr>
                  <p:cNvPr id="1766" name="Rounded Rectangle"/>
                  <p:cNvSpPr/>
                  <p:nvPr/>
                </p:nvSpPr>
                <p:spPr>
                  <a:xfrm>
                    <a:off x="0" y="0"/>
                    <a:ext cx="643389" cy="327733"/>
                  </a:xfrm>
                  <a:prstGeom prst="roundRect">
                    <a:avLst>
                      <a:gd name="adj" fmla="val 20001"/>
                    </a:avLst>
                  </a:prstGeom>
                  <a:gradFill flip="none" rotWithShape="1">
                    <a:gsLst>
                      <a:gs pos="0">
                        <a:srgbClr val="F4B183"/>
                      </a:gs>
                      <a:gs pos="77000">
                        <a:srgbClr val="C55A11"/>
                      </a:gs>
                    </a:gsLst>
                    <a:lin ang="5400000" scaled="0"/>
                  </a:gradFill>
                  <a:ln w="12700" cap="flat">
                    <a:noFill/>
                    <a:miter lim="400000"/>
                  </a:ln>
                  <a:effectLst>
                    <a:outerShdw sx="100000" sy="100000" kx="0" ky="0" algn="b" rotWithShape="0" blurRad="50800" dist="12700" dir="5400000">
                      <a:srgbClr val="000000">
                        <a:alpha val="63000"/>
                      </a:srgbClr>
                    </a:outerShdw>
                  </a:effectLst>
                </p:spPr>
                <p:txBody>
                  <a:bodyPr wrap="square" lIns="38100" tIns="38100" rIns="38100" bIns="38100" numCol="1" anchor="ctr">
                    <a:noAutofit/>
                  </a:bodyPr>
                  <a:lstStyle/>
                  <a:p>
                    <a:pPr algn="ctr" defTabSz="914400">
                      <a:defRPr sz="1100">
                        <a:latin typeface="Calibri"/>
                        <a:ea typeface="Calibri"/>
                        <a:cs typeface="Calibri"/>
                        <a:sym typeface="Calibri"/>
                      </a:defRPr>
                    </a:pPr>
                  </a:p>
                </p:txBody>
              </p:sp>
              <p:sp>
                <p:nvSpPr>
                  <p:cNvPr id="1767" name="Application"/>
                  <p:cNvSpPr txBox="1"/>
                  <p:nvPr/>
                </p:nvSpPr>
                <p:spPr>
                  <a:xfrm>
                    <a:off x="15998" y="29985"/>
                    <a:ext cx="611393" cy="267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914400">
                      <a:defRPr sz="700">
                        <a:latin typeface="Calibri"/>
                        <a:ea typeface="Calibri"/>
                        <a:cs typeface="Calibri"/>
                        <a:sym typeface="Calibri"/>
                      </a:defRPr>
                    </a:lvl1pPr>
                  </a:lstStyle>
                  <a:p>
                    <a:pPr>
                      <a:defRPr>
                        <a:solidFill>
                          <a:srgbClr val="FFFFFF"/>
                        </a:solidFill>
                      </a:defRPr>
                    </a:pPr>
                    <a:r>
                      <a:rPr>
                        <a:solidFill>
                          <a:srgbClr val="000000"/>
                        </a:solidFill>
                      </a:rPr>
                      <a:t>Application</a:t>
                    </a:r>
                  </a:p>
                </p:txBody>
              </p:sp>
            </p:grpSp>
            <p:grpSp>
              <p:nvGrpSpPr>
                <p:cNvPr id="1771" name="Group"/>
                <p:cNvGrpSpPr/>
                <p:nvPr/>
              </p:nvGrpSpPr>
              <p:grpSpPr>
                <a:xfrm>
                  <a:off x="479830" y="9424"/>
                  <a:ext cx="50933" cy="132988"/>
                  <a:chOff x="0" y="0"/>
                  <a:chExt cx="50931" cy="132987"/>
                </a:xfrm>
              </p:grpSpPr>
              <p:sp>
                <p:nvSpPr>
                  <p:cNvPr id="1769"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70"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pic>
              <p:nvPicPr>
                <p:cNvPr id="1772" name="image21.png" descr="image21.png"/>
                <p:cNvPicPr>
                  <a:picLocks noChangeAspect="1"/>
                </p:cNvPicPr>
                <p:nvPr/>
              </p:nvPicPr>
              <p:blipFill>
                <a:blip r:embed="rId3">
                  <a:extLst/>
                </a:blip>
                <a:stretch>
                  <a:fillRect/>
                </a:stretch>
              </p:blipFill>
              <p:spPr>
                <a:xfrm>
                  <a:off x="121584" y="128205"/>
                  <a:ext cx="86773" cy="65079"/>
                </a:xfrm>
                <a:prstGeom prst="rect">
                  <a:avLst/>
                </a:prstGeom>
                <a:ln w="12700" cap="flat">
                  <a:noFill/>
                  <a:miter lim="400000"/>
                </a:ln>
                <a:effectLst/>
              </p:spPr>
            </p:pic>
            <p:pic>
              <p:nvPicPr>
                <p:cNvPr id="1773" name="image22.png" descr="image22.png"/>
                <p:cNvPicPr>
                  <a:picLocks noChangeAspect="1"/>
                </p:cNvPicPr>
                <p:nvPr/>
              </p:nvPicPr>
              <p:blipFill>
                <a:blip r:embed="rId4">
                  <a:extLst/>
                </a:blip>
                <a:stretch>
                  <a:fillRect/>
                </a:stretch>
              </p:blipFill>
              <p:spPr>
                <a:xfrm>
                  <a:off x="205527" y="128205"/>
                  <a:ext cx="86773" cy="65079"/>
                </a:xfrm>
                <a:prstGeom prst="rect">
                  <a:avLst/>
                </a:prstGeom>
                <a:ln w="12700" cap="flat">
                  <a:noFill/>
                  <a:miter lim="400000"/>
                </a:ln>
                <a:effectLst/>
              </p:spPr>
            </p:pic>
            <p:pic>
              <p:nvPicPr>
                <p:cNvPr id="1774" name="image23.png" descr="image23.png"/>
                <p:cNvPicPr>
                  <a:picLocks noChangeAspect="1"/>
                </p:cNvPicPr>
                <p:nvPr/>
              </p:nvPicPr>
              <p:blipFill>
                <a:blip r:embed="rId5">
                  <a:extLst/>
                </a:blip>
                <a:stretch>
                  <a:fillRect/>
                </a:stretch>
              </p:blipFill>
              <p:spPr>
                <a:xfrm>
                  <a:off x="288526" y="128205"/>
                  <a:ext cx="86773" cy="65079"/>
                </a:xfrm>
                <a:prstGeom prst="rect">
                  <a:avLst/>
                </a:prstGeom>
                <a:ln w="12700" cap="flat">
                  <a:noFill/>
                  <a:miter lim="400000"/>
                </a:ln>
                <a:effectLst/>
              </p:spPr>
            </p:pic>
            <p:pic>
              <p:nvPicPr>
                <p:cNvPr id="1775" name="image22.png" descr="image22.png"/>
                <p:cNvPicPr>
                  <a:picLocks noChangeAspect="1"/>
                </p:cNvPicPr>
                <p:nvPr/>
              </p:nvPicPr>
              <p:blipFill>
                <a:blip r:embed="rId6">
                  <a:extLst/>
                </a:blip>
                <a:stretch>
                  <a:fillRect/>
                </a:stretch>
              </p:blipFill>
              <p:spPr>
                <a:xfrm>
                  <a:off x="371525" y="128205"/>
                  <a:ext cx="86773" cy="65079"/>
                </a:xfrm>
                <a:prstGeom prst="rect">
                  <a:avLst/>
                </a:prstGeom>
                <a:ln w="12700" cap="flat">
                  <a:noFill/>
                  <a:miter lim="400000"/>
                </a:ln>
                <a:effectLst/>
              </p:spPr>
            </p:pic>
            <p:pic>
              <p:nvPicPr>
                <p:cNvPr id="1776" name="image22.png" descr="image22.png"/>
                <p:cNvPicPr>
                  <a:picLocks noChangeAspect="1"/>
                </p:cNvPicPr>
                <p:nvPr/>
              </p:nvPicPr>
              <p:blipFill>
                <a:blip r:embed="rId6">
                  <a:extLst/>
                </a:blip>
                <a:stretch>
                  <a:fillRect/>
                </a:stretch>
              </p:blipFill>
              <p:spPr>
                <a:xfrm>
                  <a:off x="462070" y="128205"/>
                  <a:ext cx="86773" cy="65079"/>
                </a:xfrm>
                <a:prstGeom prst="rect">
                  <a:avLst/>
                </a:prstGeom>
                <a:ln w="12700" cap="flat">
                  <a:noFill/>
                  <a:miter lim="400000"/>
                </a:ln>
                <a:effectLst/>
              </p:spPr>
            </p:pic>
          </p:grpSp>
          <p:grpSp>
            <p:nvGrpSpPr>
              <p:cNvPr id="1801" name="Group"/>
              <p:cNvGrpSpPr/>
              <p:nvPr/>
            </p:nvGrpSpPr>
            <p:grpSpPr>
              <a:xfrm>
                <a:off x="126999" y="127002"/>
                <a:ext cx="643390" cy="487331"/>
                <a:chOff x="0" y="2"/>
                <a:chExt cx="643388" cy="487329"/>
              </a:xfrm>
            </p:grpSpPr>
            <p:grpSp>
              <p:nvGrpSpPr>
                <p:cNvPr id="1780" name="Group"/>
                <p:cNvGrpSpPr/>
                <p:nvPr/>
              </p:nvGrpSpPr>
              <p:grpSpPr>
                <a:xfrm>
                  <a:off x="394161" y="2"/>
                  <a:ext cx="45274" cy="145250"/>
                  <a:chOff x="0" y="0"/>
                  <a:chExt cx="45272" cy="145248"/>
                </a:xfrm>
              </p:grpSpPr>
              <p:sp>
                <p:nvSpPr>
                  <p:cNvPr id="1778" name="Line"/>
                  <p:cNvSpPr/>
                  <p:nvPr/>
                </p:nvSpPr>
                <p:spPr>
                  <a:xfrm flipH="1" flipV="1">
                    <a:off x="23579" y="46216"/>
                    <a:ext cx="944" cy="99033"/>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79" name="Circle"/>
                  <p:cNvSpPr/>
                  <p:nvPr/>
                </p:nvSpPr>
                <p:spPr>
                  <a:xfrm flipH="1" rot="10800000">
                    <a:off x="0" y="0"/>
                    <a:ext cx="45273" cy="46216"/>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nvGrpSpPr>
                <p:cNvPr id="1783" name="Group"/>
                <p:cNvGrpSpPr/>
                <p:nvPr/>
              </p:nvGrpSpPr>
              <p:grpSpPr>
                <a:xfrm>
                  <a:off x="223447" y="10377"/>
                  <a:ext cx="50932" cy="132988"/>
                  <a:chOff x="0" y="0"/>
                  <a:chExt cx="50931" cy="132987"/>
                </a:xfrm>
              </p:grpSpPr>
              <p:sp>
                <p:nvSpPr>
                  <p:cNvPr id="1781"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82"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86" name="Group"/>
                <p:cNvGrpSpPr/>
                <p:nvPr/>
              </p:nvGrpSpPr>
              <p:grpSpPr>
                <a:xfrm>
                  <a:off x="306446" y="10377"/>
                  <a:ext cx="51876" cy="132988"/>
                  <a:chOff x="0" y="0"/>
                  <a:chExt cx="51874" cy="132987"/>
                </a:xfrm>
              </p:grpSpPr>
              <p:sp>
                <p:nvSpPr>
                  <p:cNvPr id="1784"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85"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89" name="Group"/>
                <p:cNvGrpSpPr/>
                <p:nvPr/>
              </p:nvGrpSpPr>
              <p:grpSpPr>
                <a:xfrm>
                  <a:off x="139505" y="10377"/>
                  <a:ext cx="51875" cy="132988"/>
                  <a:chOff x="0" y="0"/>
                  <a:chExt cx="51874" cy="132987"/>
                </a:xfrm>
              </p:grpSpPr>
              <p:sp>
                <p:nvSpPr>
                  <p:cNvPr id="1787"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88"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792" name="Group"/>
                <p:cNvGrpSpPr/>
                <p:nvPr/>
              </p:nvGrpSpPr>
              <p:grpSpPr>
                <a:xfrm>
                  <a:off x="0" y="159599"/>
                  <a:ext cx="643389" cy="327734"/>
                  <a:chOff x="0" y="0"/>
                  <a:chExt cx="643388" cy="327732"/>
                </a:xfrm>
              </p:grpSpPr>
              <p:sp>
                <p:nvSpPr>
                  <p:cNvPr id="1790" name="Rounded Rectangle"/>
                  <p:cNvSpPr/>
                  <p:nvPr/>
                </p:nvSpPr>
                <p:spPr>
                  <a:xfrm>
                    <a:off x="0" y="0"/>
                    <a:ext cx="643389" cy="327733"/>
                  </a:xfrm>
                  <a:prstGeom prst="roundRect">
                    <a:avLst>
                      <a:gd name="adj" fmla="val 20001"/>
                    </a:avLst>
                  </a:prstGeom>
                  <a:gradFill flip="none" rotWithShape="1">
                    <a:gsLst>
                      <a:gs pos="0">
                        <a:srgbClr val="F4B183"/>
                      </a:gs>
                      <a:gs pos="77000">
                        <a:srgbClr val="C55A11"/>
                      </a:gs>
                    </a:gsLst>
                    <a:lin ang="5400000" scaled="0"/>
                  </a:gradFill>
                  <a:ln w="12700" cap="flat">
                    <a:noFill/>
                    <a:miter lim="400000"/>
                  </a:ln>
                  <a:effectLst>
                    <a:outerShdw sx="100000" sy="100000" kx="0" ky="0" algn="b" rotWithShape="0" blurRad="50800" dist="12700" dir="5400000">
                      <a:srgbClr val="000000">
                        <a:alpha val="63000"/>
                      </a:srgbClr>
                    </a:outerShdw>
                  </a:effectLst>
                </p:spPr>
                <p:txBody>
                  <a:bodyPr wrap="square" lIns="38100" tIns="38100" rIns="38100" bIns="38100" numCol="1" anchor="ctr">
                    <a:noAutofit/>
                  </a:bodyPr>
                  <a:lstStyle/>
                  <a:p>
                    <a:pPr algn="ctr" defTabSz="914400">
                      <a:defRPr sz="1100">
                        <a:latin typeface="Calibri"/>
                        <a:ea typeface="Calibri"/>
                        <a:cs typeface="Calibri"/>
                        <a:sym typeface="Calibri"/>
                      </a:defRPr>
                    </a:pPr>
                  </a:p>
                </p:txBody>
              </p:sp>
              <p:sp>
                <p:nvSpPr>
                  <p:cNvPr id="1791" name="Application"/>
                  <p:cNvSpPr txBox="1"/>
                  <p:nvPr/>
                </p:nvSpPr>
                <p:spPr>
                  <a:xfrm>
                    <a:off x="15998" y="29985"/>
                    <a:ext cx="611393" cy="267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914400">
                      <a:defRPr sz="700">
                        <a:latin typeface="Calibri"/>
                        <a:ea typeface="Calibri"/>
                        <a:cs typeface="Calibri"/>
                        <a:sym typeface="Calibri"/>
                      </a:defRPr>
                    </a:lvl1pPr>
                  </a:lstStyle>
                  <a:p>
                    <a:pPr>
                      <a:defRPr>
                        <a:solidFill>
                          <a:srgbClr val="FFFFFF"/>
                        </a:solidFill>
                      </a:defRPr>
                    </a:pPr>
                    <a:r>
                      <a:rPr>
                        <a:solidFill>
                          <a:srgbClr val="000000"/>
                        </a:solidFill>
                      </a:rPr>
                      <a:t>Application</a:t>
                    </a:r>
                  </a:p>
                </p:txBody>
              </p:sp>
            </p:grpSp>
            <p:grpSp>
              <p:nvGrpSpPr>
                <p:cNvPr id="1795" name="Group"/>
                <p:cNvGrpSpPr/>
                <p:nvPr/>
              </p:nvGrpSpPr>
              <p:grpSpPr>
                <a:xfrm>
                  <a:off x="479830" y="9424"/>
                  <a:ext cx="50933" cy="132988"/>
                  <a:chOff x="0" y="0"/>
                  <a:chExt cx="50931" cy="132987"/>
                </a:xfrm>
              </p:grpSpPr>
              <p:sp>
                <p:nvSpPr>
                  <p:cNvPr id="1793"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794"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pic>
              <p:nvPicPr>
                <p:cNvPr id="1796" name="image21.png" descr="image21.png"/>
                <p:cNvPicPr>
                  <a:picLocks noChangeAspect="1"/>
                </p:cNvPicPr>
                <p:nvPr/>
              </p:nvPicPr>
              <p:blipFill>
                <a:blip r:embed="rId3">
                  <a:extLst/>
                </a:blip>
                <a:stretch>
                  <a:fillRect/>
                </a:stretch>
              </p:blipFill>
              <p:spPr>
                <a:xfrm>
                  <a:off x="121584" y="128205"/>
                  <a:ext cx="86773" cy="65079"/>
                </a:xfrm>
                <a:prstGeom prst="rect">
                  <a:avLst/>
                </a:prstGeom>
                <a:ln w="12700" cap="flat">
                  <a:noFill/>
                  <a:miter lim="400000"/>
                </a:ln>
                <a:effectLst/>
              </p:spPr>
            </p:pic>
            <p:pic>
              <p:nvPicPr>
                <p:cNvPr id="1797" name="image22.png" descr="image22.png"/>
                <p:cNvPicPr>
                  <a:picLocks noChangeAspect="1"/>
                </p:cNvPicPr>
                <p:nvPr/>
              </p:nvPicPr>
              <p:blipFill>
                <a:blip r:embed="rId4">
                  <a:extLst/>
                </a:blip>
                <a:stretch>
                  <a:fillRect/>
                </a:stretch>
              </p:blipFill>
              <p:spPr>
                <a:xfrm>
                  <a:off x="205527" y="128205"/>
                  <a:ext cx="86773" cy="65079"/>
                </a:xfrm>
                <a:prstGeom prst="rect">
                  <a:avLst/>
                </a:prstGeom>
                <a:ln w="12700" cap="flat">
                  <a:noFill/>
                  <a:miter lim="400000"/>
                </a:ln>
                <a:effectLst/>
              </p:spPr>
            </p:pic>
            <p:pic>
              <p:nvPicPr>
                <p:cNvPr id="1798" name="image23.png" descr="image23.png"/>
                <p:cNvPicPr>
                  <a:picLocks noChangeAspect="1"/>
                </p:cNvPicPr>
                <p:nvPr/>
              </p:nvPicPr>
              <p:blipFill>
                <a:blip r:embed="rId5">
                  <a:extLst/>
                </a:blip>
                <a:stretch>
                  <a:fillRect/>
                </a:stretch>
              </p:blipFill>
              <p:spPr>
                <a:xfrm>
                  <a:off x="288526" y="128205"/>
                  <a:ext cx="86773" cy="65079"/>
                </a:xfrm>
                <a:prstGeom prst="rect">
                  <a:avLst/>
                </a:prstGeom>
                <a:ln w="12700" cap="flat">
                  <a:noFill/>
                  <a:miter lim="400000"/>
                </a:ln>
                <a:effectLst/>
              </p:spPr>
            </p:pic>
            <p:pic>
              <p:nvPicPr>
                <p:cNvPr id="1799" name="image22.png" descr="image22.png"/>
                <p:cNvPicPr>
                  <a:picLocks noChangeAspect="1"/>
                </p:cNvPicPr>
                <p:nvPr/>
              </p:nvPicPr>
              <p:blipFill>
                <a:blip r:embed="rId6">
                  <a:extLst/>
                </a:blip>
                <a:stretch>
                  <a:fillRect/>
                </a:stretch>
              </p:blipFill>
              <p:spPr>
                <a:xfrm>
                  <a:off x="371525" y="128205"/>
                  <a:ext cx="86773" cy="65079"/>
                </a:xfrm>
                <a:prstGeom prst="rect">
                  <a:avLst/>
                </a:prstGeom>
                <a:ln w="12700" cap="flat">
                  <a:noFill/>
                  <a:miter lim="400000"/>
                </a:ln>
                <a:effectLst/>
              </p:spPr>
            </p:pic>
            <p:pic>
              <p:nvPicPr>
                <p:cNvPr id="1800" name="image22.png" descr="image22.png"/>
                <p:cNvPicPr>
                  <a:picLocks noChangeAspect="1"/>
                </p:cNvPicPr>
                <p:nvPr/>
              </p:nvPicPr>
              <p:blipFill>
                <a:blip r:embed="rId6">
                  <a:extLst/>
                </a:blip>
                <a:stretch>
                  <a:fillRect/>
                </a:stretch>
              </p:blipFill>
              <p:spPr>
                <a:xfrm>
                  <a:off x="462070" y="128205"/>
                  <a:ext cx="86773" cy="65079"/>
                </a:xfrm>
                <a:prstGeom prst="rect">
                  <a:avLst/>
                </a:prstGeom>
                <a:ln w="12700" cap="flat">
                  <a:noFill/>
                  <a:miter lim="400000"/>
                </a:ln>
                <a:effectLst/>
              </p:spPr>
            </p:pic>
          </p:grpSp>
          <p:grpSp>
            <p:nvGrpSpPr>
              <p:cNvPr id="1825" name="Group"/>
              <p:cNvGrpSpPr/>
              <p:nvPr/>
            </p:nvGrpSpPr>
            <p:grpSpPr>
              <a:xfrm>
                <a:off x="253999" y="254002"/>
                <a:ext cx="643390" cy="487331"/>
                <a:chOff x="0" y="2"/>
                <a:chExt cx="643388" cy="487329"/>
              </a:xfrm>
            </p:grpSpPr>
            <p:grpSp>
              <p:nvGrpSpPr>
                <p:cNvPr id="1804" name="Group"/>
                <p:cNvGrpSpPr/>
                <p:nvPr/>
              </p:nvGrpSpPr>
              <p:grpSpPr>
                <a:xfrm>
                  <a:off x="394161" y="2"/>
                  <a:ext cx="45274" cy="145250"/>
                  <a:chOff x="0" y="0"/>
                  <a:chExt cx="45272" cy="145248"/>
                </a:xfrm>
              </p:grpSpPr>
              <p:sp>
                <p:nvSpPr>
                  <p:cNvPr id="1802" name="Line"/>
                  <p:cNvSpPr/>
                  <p:nvPr/>
                </p:nvSpPr>
                <p:spPr>
                  <a:xfrm flipH="1" flipV="1">
                    <a:off x="23579" y="46216"/>
                    <a:ext cx="944" cy="99033"/>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03" name="Circle"/>
                  <p:cNvSpPr/>
                  <p:nvPr/>
                </p:nvSpPr>
                <p:spPr>
                  <a:xfrm flipH="1" rot="10800000">
                    <a:off x="0" y="0"/>
                    <a:ext cx="45273" cy="46216"/>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nvGrpSpPr>
                <p:cNvPr id="1807" name="Group"/>
                <p:cNvGrpSpPr/>
                <p:nvPr/>
              </p:nvGrpSpPr>
              <p:grpSpPr>
                <a:xfrm>
                  <a:off x="223447" y="10377"/>
                  <a:ext cx="50932" cy="132988"/>
                  <a:chOff x="0" y="0"/>
                  <a:chExt cx="50931" cy="132987"/>
                </a:xfrm>
              </p:grpSpPr>
              <p:sp>
                <p:nvSpPr>
                  <p:cNvPr id="1805"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06"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10" name="Group"/>
                <p:cNvGrpSpPr/>
                <p:nvPr/>
              </p:nvGrpSpPr>
              <p:grpSpPr>
                <a:xfrm>
                  <a:off x="306446" y="10377"/>
                  <a:ext cx="51876" cy="132988"/>
                  <a:chOff x="0" y="0"/>
                  <a:chExt cx="51874" cy="132987"/>
                </a:xfrm>
              </p:grpSpPr>
              <p:sp>
                <p:nvSpPr>
                  <p:cNvPr id="1808"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09"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13" name="Group"/>
                <p:cNvGrpSpPr/>
                <p:nvPr/>
              </p:nvGrpSpPr>
              <p:grpSpPr>
                <a:xfrm>
                  <a:off x="139505" y="10377"/>
                  <a:ext cx="51875" cy="132988"/>
                  <a:chOff x="0" y="0"/>
                  <a:chExt cx="51874" cy="132987"/>
                </a:xfrm>
              </p:grpSpPr>
              <p:sp>
                <p:nvSpPr>
                  <p:cNvPr id="1811"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12"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16" name="Group"/>
                <p:cNvGrpSpPr/>
                <p:nvPr/>
              </p:nvGrpSpPr>
              <p:grpSpPr>
                <a:xfrm>
                  <a:off x="0" y="159599"/>
                  <a:ext cx="643389" cy="327734"/>
                  <a:chOff x="0" y="0"/>
                  <a:chExt cx="643388" cy="327732"/>
                </a:xfrm>
              </p:grpSpPr>
              <p:sp>
                <p:nvSpPr>
                  <p:cNvPr id="1814" name="Rounded Rectangle"/>
                  <p:cNvSpPr/>
                  <p:nvPr/>
                </p:nvSpPr>
                <p:spPr>
                  <a:xfrm>
                    <a:off x="0" y="0"/>
                    <a:ext cx="643389" cy="327733"/>
                  </a:xfrm>
                  <a:prstGeom prst="roundRect">
                    <a:avLst>
                      <a:gd name="adj" fmla="val 20001"/>
                    </a:avLst>
                  </a:prstGeom>
                  <a:gradFill flip="none" rotWithShape="1">
                    <a:gsLst>
                      <a:gs pos="0">
                        <a:srgbClr val="F4B183"/>
                      </a:gs>
                      <a:gs pos="77000">
                        <a:srgbClr val="C55A11"/>
                      </a:gs>
                    </a:gsLst>
                    <a:lin ang="5400000" scaled="0"/>
                  </a:gradFill>
                  <a:ln w="12700" cap="flat">
                    <a:noFill/>
                    <a:miter lim="400000"/>
                  </a:ln>
                  <a:effectLst>
                    <a:outerShdw sx="100000" sy="100000" kx="0" ky="0" algn="b" rotWithShape="0" blurRad="50800" dist="12700" dir="5400000">
                      <a:srgbClr val="000000">
                        <a:alpha val="63000"/>
                      </a:srgbClr>
                    </a:outerShdw>
                  </a:effectLst>
                </p:spPr>
                <p:txBody>
                  <a:bodyPr wrap="square" lIns="38100" tIns="38100" rIns="38100" bIns="38100" numCol="1" anchor="ctr">
                    <a:noAutofit/>
                  </a:bodyPr>
                  <a:lstStyle/>
                  <a:p>
                    <a:pPr algn="ctr" defTabSz="914400">
                      <a:defRPr sz="1100">
                        <a:latin typeface="Calibri"/>
                        <a:ea typeface="Calibri"/>
                        <a:cs typeface="Calibri"/>
                        <a:sym typeface="Calibri"/>
                      </a:defRPr>
                    </a:pPr>
                  </a:p>
                </p:txBody>
              </p:sp>
              <p:sp>
                <p:nvSpPr>
                  <p:cNvPr id="1815" name="Application"/>
                  <p:cNvSpPr txBox="1"/>
                  <p:nvPr/>
                </p:nvSpPr>
                <p:spPr>
                  <a:xfrm>
                    <a:off x="15998" y="29985"/>
                    <a:ext cx="611393" cy="267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914400">
                      <a:defRPr sz="700">
                        <a:latin typeface="Calibri"/>
                        <a:ea typeface="Calibri"/>
                        <a:cs typeface="Calibri"/>
                        <a:sym typeface="Calibri"/>
                      </a:defRPr>
                    </a:lvl1pPr>
                  </a:lstStyle>
                  <a:p>
                    <a:pPr>
                      <a:defRPr>
                        <a:solidFill>
                          <a:srgbClr val="FFFFFF"/>
                        </a:solidFill>
                      </a:defRPr>
                    </a:pPr>
                    <a:r>
                      <a:rPr>
                        <a:solidFill>
                          <a:srgbClr val="000000"/>
                        </a:solidFill>
                      </a:rPr>
                      <a:t>Application</a:t>
                    </a:r>
                  </a:p>
                </p:txBody>
              </p:sp>
            </p:grpSp>
            <p:grpSp>
              <p:nvGrpSpPr>
                <p:cNvPr id="1819" name="Group"/>
                <p:cNvGrpSpPr/>
                <p:nvPr/>
              </p:nvGrpSpPr>
              <p:grpSpPr>
                <a:xfrm>
                  <a:off x="479830" y="9424"/>
                  <a:ext cx="50933" cy="132988"/>
                  <a:chOff x="0" y="0"/>
                  <a:chExt cx="50931" cy="132987"/>
                </a:xfrm>
              </p:grpSpPr>
              <p:sp>
                <p:nvSpPr>
                  <p:cNvPr id="1817"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18"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pic>
              <p:nvPicPr>
                <p:cNvPr id="1820" name="image21.png" descr="image21.png"/>
                <p:cNvPicPr>
                  <a:picLocks noChangeAspect="1"/>
                </p:cNvPicPr>
                <p:nvPr/>
              </p:nvPicPr>
              <p:blipFill>
                <a:blip r:embed="rId3">
                  <a:extLst/>
                </a:blip>
                <a:stretch>
                  <a:fillRect/>
                </a:stretch>
              </p:blipFill>
              <p:spPr>
                <a:xfrm>
                  <a:off x="121584" y="128205"/>
                  <a:ext cx="86773" cy="65079"/>
                </a:xfrm>
                <a:prstGeom prst="rect">
                  <a:avLst/>
                </a:prstGeom>
                <a:ln w="12700" cap="flat">
                  <a:noFill/>
                  <a:miter lim="400000"/>
                </a:ln>
                <a:effectLst/>
              </p:spPr>
            </p:pic>
            <p:pic>
              <p:nvPicPr>
                <p:cNvPr id="1821" name="image22.png" descr="image22.png"/>
                <p:cNvPicPr>
                  <a:picLocks noChangeAspect="1"/>
                </p:cNvPicPr>
                <p:nvPr/>
              </p:nvPicPr>
              <p:blipFill>
                <a:blip r:embed="rId4">
                  <a:extLst/>
                </a:blip>
                <a:stretch>
                  <a:fillRect/>
                </a:stretch>
              </p:blipFill>
              <p:spPr>
                <a:xfrm>
                  <a:off x="205527" y="128205"/>
                  <a:ext cx="86773" cy="65079"/>
                </a:xfrm>
                <a:prstGeom prst="rect">
                  <a:avLst/>
                </a:prstGeom>
                <a:ln w="12700" cap="flat">
                  <a:noFill/>
                  <a:miter lim="400000"/>
                </a:ln>
                <a:effectLst/>
              </p:spPr>
            </p:pic>
            <p:pic>
              <p:nvPicPr>
                <p:cNvPr id="1822" name="image23.png" descr="image23.png"/>
                <p:cNvPicPr>
                  <a:picLocks noChangeAspect="1"/>
                </p:cNvPicPr>
                <p:nvPr/>
              </p:nvPicPr>
              <p:blipFill>
                <a:blip r:embed="rId5">
                  <a:extLst/>
                </a:blip>
                <a:stretch>
                  <a:fillRect/>
                </a:stretch>
              </p:blipFill>
              <p:spPr>
                <a:xfrm>
                  <a:off x="288526" y="128205"/>
                  <a:ext cx="86773" cy="65079"/>
                </a:xfrm>
                <a:prstGeom prst="rect">
                  <a:avLst/>
                </a:prstGeom>
                <a:ln w="12700" cap="flat">
                  <a:noFill/>
                  <a:miter lim="400000"/>
                </a:ln>
                <a:effectLst/>
              </p:spPr>
            </p:pic>
            <p:pic>
              <p:nvPicPr>
                <p:cNvPr id="1823" name="image22.png" descr="image22.png"/>
                <p:cNvPicPr>
                  <a:picLocks noChangeAspect="1"/>
                </p:cNvPicPr>
                <p:nvPr/>
              </p:nvPicPr>
              <p:blipFill>
                <a:blip r:embed="rId6">
                  <a:extLst/>
                </a:blip>
                <a:stretch>
                  <a:fillRect/>
                </a:stretch>
              </p:blipFill>
              <p:spPr>
                <a:xfrm>
                  <a:off x="371525" y="128205"/>
                  <a:ext cx="86773" cy="65079"/>
                </a:xfrm>
                <a:prstGeom prst="rect">
                  <a:avLst/>
                </a:prstGeom>
                <a:ln w="12700" cap="flat">
                  <a:noFill/>
                  <a:miter lim="400000"/>
                </a:ln>
                <a:effectLst/>
              </p:spPr>
            </p:pic>
            <p:pic>
              <p:nvPicPr>
                <p:cNvPr id="1824" name="image22.png" descr="image22.png"/>
                <p:cNvPicPr>
                  <a:picLocks noChangeAspect="1"/>
                </p:cNvPicPr>
                <p:nvPr/>
              </p:nvPicPr>
              <p:blipFill>
                <a:blip r:embed="rId6">
                  <a:extLst/>
                </a:blip>
                <a:stretch>
                  <a:fillRect/>
                </a:stretch>
              </p:blipFill>
              <p:spPr>
                <a:xfrm>
                  <a:off x="462070" y="128205"/>
                  <a:ext cx="86773" cy="65079"/>
                </a:xfrm>
                <a:prstGeom prst="rect">
                  <a:avLst/>
                </a:prstGeom>
                <a:ln w="12700" cap="flat">
                  <a:noFill/>
                  <a:miter lim="400000"/>
                </a:ln>
                <a:effectLst/>
              </p:spPr>
            </p:pic>
          </p:grpSp>
          <p:grpSp>
            <p:nvGrpSpPr>
              <p:cNvPr id="1849" name="Group"/>
              <p:cNvGrpSpPr/>
              <p:nvPr/>
            </p:nvGrpSpPr>
            <p:grpSpPr>
              <a:xfrm>
                <a:off x="380999" y="381002"/>
                <a:ext cx="643390" cy="487331"/>
                <a:chOff x="0" y="2"/>
                <a:chExt cx="643388" cy="487329"/>
              </a:xfrm>
            </p:grpSpPr>
            <p:grpSp>
              <p:nvGrpSpPr>
                <p:cNvPr id="1828" name="Group"/>
                <p:cNvGrpSpPr/>
                <p:nvPr/>
              </p:nvGrpSpPr>
              <p:grpSpPr>
                <a:xfrm>
                  <a:off x="394161" y="2"/>
                  <a:ext cx="45274" cy="145250"/>
                  <a:chOff x="0" y="0"/>
                  <a:chExt cx="45272" cy="145248"/>
                </a:xfrm>
              </p:grpSpPr>
              <p:sp>
                <p:nvSpPr>
                  <p:cNvPr id="1826" name="Line"/>
                  <p:cNvSpPr/>
                  <p:nvPr/>
                </p:nvSpPr>
                <p:spPr>
                  <a:xfrm flipH="1" flipV="1">
                    <a:off x="23579" y="46216"/>
                    <a:ext cx="944" cy="99033"/>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27" name="Circle"/>
                  <p:cNvSpPr/>
                  <p:nvPr/>
                </p:nvSpPr>
                <p:spPr>
                  <a:xfrm flipH="1" rot="10800000">
                    <a:off x="0" y="0"/>
                    <a:ext cx="45273" cy="46216"/>
                  </a:xfrm>
                  <a:prstGeom prst="ellipse">
                    <a:avLst/>
                  </a:prstGeom>
                  <a:noFill/>
                  <a:ln w="3175" cap="flat">
                    <a:solidFill>
                      <a:srgbClr val="000000"/>
                    </a:solidFill>
                    <a:prstDash val="solid"/>
                    <a:round/>
                  </a:ln>
                  <a:effectLst/>
                </p:spPr>
                <p:txBody>
                  <a:bodyPr wrap="square" lIns="38100" tIns="38100" rIns="38100" bIns="38100" numCol="1" anchor="t">
                    <a:noAutofit/>
                  </a:bodyPr>
                  <a:lstStyle/>
                  <a:p>
                    <a:pPr algn="ctr" defTabSz="914400">
                      <a:defRPr sz="3400">
                        <a:latin typeface="Gill Sans"/>
                        <a:ea typeface="Gill Sans"/>
                        <a:cs typeface="Gill Sans"/>
                        <a:sym typeface="Gill Sans"/>
                      </a:defRPr>
                    </a:pPr>
                  </a:p>
                </p:txBody>
              </p:sp>
            </p:grpSp>
            <p:grpSp>
              <p:nvGrpSpPr>
                <p:cNvPr id="1831" name="Group"/>
                <p:cNvGrpSpPr/>
                <p:nvPr/>
              </p:nvGrpSpPr>
              <p:grpSpPr>
                <a:xfrm>
                  <a:off x="223447" y="10377"/>
                  <a:ext cx="50932" cy="132988"/>
                  <a:chOff x="0" y="0"/>
                  <a:chExt cx="50931" cy="132987"/>
                </a:xfrm>
              </p:grpSpPr>
              <p:sp>
                <p:nvSpPr>
                  <p:cNvPr id="1829"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30"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34" name="Group"/>
                <p:cNvGrpSpPr/>
                <p:nvPr/>
              </p:nvGrpSpPr>
              <p:grpSpPr>
                <a:xfrm>
                  <a:off x="306446" y="10377"/>
                  <a:ext cx="51876" cy="132988"/>
                  <a:chOff x="0" y="0"/>
                  <a:chExt cx="51874" cy="132987"/>
                </a:xfrm>
              </p:grpSpPr>
              <p:sp>
                <p:nvSpPr>
                  <p:cNvPr id="1832"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33"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37" name="Group"/>
                <p:cNvGrpSpPr/>
                <p:nvPr/>
              </p:nvGrpSpPr>
              <p:grpSpPr>
                <a:xfrm>
                  <a:off x="139505" y="10377"/>
                  <a:ext cx="51875" cy="132988"/>
                  <a:chOff x="0" y="0"/>
                  <a:chExt cx="51874" cy="132987"/>
                </a:xfrm>
              </p:grpSpPr>
              <p:sp>
                <p:nvSpPr>
                  <p:cNvPr id="1835" name="Line"/>
                  <p:cNvSpPr/>
                  <p:nvPr/>
                </p:nvSpPr>
                <p:spPr>
                  <a:xfrm flipH="1" flipV="1">
                    <a:off x="24522" y="33954"/>
                    <a:ext cx="944" cy="99034"/>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36" name="Line"/>
                  <p:cNvSpPr/>
                  <p:nvPr/>
                </p:nvSpPr>
                <p:spPr>
                  <a:xfrm flipH="1" rot="10800000">
                    <a:off x="0" y="-1"/>
                    <a:ext cx="51875" cy="33013"/>
                  </a:xfrm>
                  <a:custGeom>
                    <a:avLst/>
                    <a:gdLst/>
                    <a:ahLst/>
                    <a:cxnLst>
                      <a:cxn ang="0">
                        <a:pos x="wd2" y="hd2"/>
                      </a:cxn>
                      <a:cxn ang="5400000">
                        <a:pos x="wd2" y="hd2"/>
                      </a:cxn>
                      <a:cxn ang="10800000">
                        <a:pos x="wd2" y="hd2"/>
                      </a:cxn>
                      <a:cxn ang="16200000">
                        <a:pos x="wd2" y="hd2"/>
                      </a:cxn>
                    </a:cxnLst>
                    <a:rect l="0" t="0" r="r" b="b"/>
                    <a:pathLst>
                      <a:path w="21600" h="21534" fill="norm" stroke="1" extrusionOk="0">
                        <a:moveTo>
                          <a:pt x="0" y="21371"/>
                        </a:moveTo>
                        <a:cubicBezTo>
                          <a:pt x="45" y="9495"/>
                          <a:pt x="4904" y="-66"/>
                          <a:pt x="10860" y="0"/>
                        </a:cubicBezTo>
                        <a:cubicBezTo>
                          <a:pt x="16801" y="66"/>
                          <a:pt x="21600" y="9688"/>
                          <a:pt x="21600" y="21534"/>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grpSp>
              <p:nvGrpSpPr>
                <p:cNvPr id="1840" name="Group"/>
                <p:cNvGrpSpPr/>
                <p:nvPr/>
              </p:nvGrpSpPr>
              <p:grpSpPr>
                <a:xfrm>
                  <a:off x="0" y="159599"/>
                  <a:ext cx="643389" cy="327734"/>
                  <a:chOff x="0" y="0"/>
                  <a:chExt cx="643388" cy="327732"/>
                </a:xfrm>
              </p:grpSpPr>
              <p:sp>
                <p:nvSpPr>
                  <p:cNvPr id="1838" name="Rounded Rectangle"/>
                  <p:cNvSpPr/>
                  <p:nvPr/>
                </p:nvSpPr>
                <p:spPr>
                  <a:xfrm>
                    <a:off x="0" y="0"/>
                    <a:ext cx="643389" cy="327733"/>
                  </a:xfrm>
                  <a:prstGeom prst="roundRect">
                    <a:avLst>
                      <a:gd name="adj" fmla="val 20001"/>
                    </a:avLst>
                  </a:prstGeom>
                  <a:gradFill flip="none" rotWithShape="1">
                    <a:gsLst>
                      <a:gs pos="0">
                        <a:srgbClr val="F4B183"/>
                      </a:gs>
                      <a:gs pos="77000">
                        <a:srgbClr val="C55A11"/>
                      </a:gs>
                    </a:gsLst>
                    <a:lin ang="5400000" scaled="0"/>
                  </a:gradFill>
                  <a:ln w="12700" cap="flat">
                    <a:noFill/>
                    <a:miter lim="400000"/>
                  </a:ln>
                  <a:effectLst>
                    <a:outerShdw sx="100000" sy="100000" kx="0" ky="0" algn="b" rotWithShape="0" blurRad="50800" dist="12700" dir="5400000">
                      <a:srgbClr val="000000">
                        <a:alpha val="63000"/>
                      </a:srgbClr>
                    </a:outerShdw>
                  </a:effectLst>
                </p:spPr>
                <p:txBody>
                  <a:bodyPr wrap="square" lIns="38100" tIns="38100" rIns="38100" bIns="38100" numCol="1" anchor="ctr">
                    <a:noAutofit/>
                  </a:bodyPr>
                  <a:lstStyle/>
                  <a:p>
                    <a:pPr algn="ctr" defTabSz="914400">
                      <a:defRPr sz="1100">
                        <a:latin typeface="Calibri"/>
                        <a:ea typeface="Calibri"/>
                        <a:cs typeface="Calibri"/>
                        <a:sym typeface="Calibri"/>
                      </a:defRPr>
                    </a:pPr>
                  </a:p>
                </p:txBody>
              </p:sp>
              <p:sp>
                <p:nvSpPr>
                  <p:cNvPr id="1839" name="Application"/>
                  <p:cNvSpPr txBox="1"/>
                  <p:nvPr/>
                </p:nvSpPr>
                <p:spPr>
                  <a:xfrm>
                    <a:off x="15998" y="29985"/>
                    <a:ext cx="611393" cy="267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914400">
                      <a:defRPr sz="700">
                        <a:latin typeface="Calibri"/>
                        <a:ea typeface="Calibri"/>
                        <a:cs typeface="Calibri"/>
                        <a:sym typeface="Calibri"/>
                      </a:defRPr>
                    </a:lvl1pPr>
                  </a:lstStyle>
                  <a:p>
                    <a:pPr>
                      <a:defRPr>
                        <a:solidFill>
                          <a:srgbClr val="FFFFFF"/>
                        </a:solidFill>
                      </a:defRPr>
                    </a:pPr>
                    <a:r>
                      <a:rPr>
                        <a:solidFill>
                          <a:srgbClr val="000000"/>
                        </a:solidFill>
                      </a:rPr>
                      <a:t>Application</a:t>
                    </a:r>
                  </a:p>
                </p:txBody>
              </p:sp>
            </p:grpSp>
            <p:grpSp>
              <p:nvGrpSpPr>
                <p:cNvPr id="1843" name="Group"/>
                <p:cNvGrpSpPr/>
                <p:nvPr/>
              </p:nvGrpSpPr>
              <p:grpSpPr>
                <a:xfrm>
                  <a:off x="479830" y="9424"/>
                  <a:ext cx="50933" cy="132988"/>
                  <a:chOff x="0" y="0"/>
                  <a:chExt cx="50931" cy="132987"/>
                </a:xfrm>
              </p:grpSpPr>
              <p:sp>
                <p:nvSpPr>
                  <p:cNvPr id="1841" name="Line"/>
                  <p:cNvSpPr/>
                  <p:nvPr/>
                </p:nvSpPr>
                <p:spPr>
                  <a:xfrm flipH="1" flipV="1">
                    <a:off x="24985" y="33247"/>
                    <a:ext cx="962" cy="99741"/>
                  </a:xfrm>
                  <a:prstGeom prst="line">
                    <a:avLst/>
                  </a:prstGeom>
                  <a:noFill/>
                  <a:ln w="3175" cap="flat">
                    <a:solidFill>
                      <a:srgbClr val="000000"/>
                    </a:solidFill>
                    <a:prstDash val="solid"/>
                    <a:round/>
                  </a:ln>
                  <a:effectLst/>
                </p:spPr>
                <p:txBody>
                  <a:bodyPr wrap="square" lIns="38100" tIns="38100" rIns="38100" bIns="38100" numCol="1" anchor="t">
                    <a:noAutofit/>
                  </a:bodyPr>
                  <a:lstStyle/>
                  <a:p>
                    <a:pPr>
                      <a:defRPr sz="1000"/>
                    </a:pPr>
                  </a:p>
                </p:txBody>
              </p:sp>
              <p:sp>
                <p:nvSpPr>
                  <p:cNvPr id="1842" name="Line"/>
                  <p:cNvSpPr/>
                  <p:nvPr/>
                </p:nvSpPr>
                <p:spPr>
                  <a:xfrm flipH="1" rot="10800000">
                    <a:off x="0" y="0"/>
                    <a:ext cx="50932" cy="32298"/>
                  </a:xfrm>
                  <a:custGeom>
                    <a:avLst/>
                    <a:gdLst/>
                    <a:ahLst/>
                    <a:cxnLst>
                      <a:cxn ang="0">
                        <a:pos x="wd2" y="hd2"/>
                      </a:cxn>
                      <a:cxn ang="5400000">
                        <a:pos x="wd2" y="hd2"/>
                      </a:cxn>
                      <a:cxn ang="10800000">
                        <a:pos x="wd2" y="hd2"/>
                      </a:cxn>
                      <a:cxn ang="16200000">
                        <a:pos x="wd2" y="hd2"/>
                      </a:cxn>
                    </a:cxnLst>
                    <a:rect l="0" t="0" r="r" b="b"/>
                    <a:pathLst>
                      <a:path w="21600" h="21531" fill="norm" stroke="1" extrusionOk="0">
                        <a:moveTo>
                          <a:pt x="0" y="21374"/>
                        </a:moveTo>
                        <a:cubicBezTo>
                          <a:pt x="44" y="9495"/>
                          <a:pt x="4904" y="-69"/>
                          <a:pt x="10862" y="0"/>
                        </a:cubicBezTo>
                        <a:cubicBezTo>
                          <a:pt x="16803" y="69"/>
                          <a:pt x="21600" y="9688"/>
                          <a:pt x="21600" y="21531"/>
                        </a:cubicBezTo>
                      </a:path>
                    </a:pathLst>
                  </a:custGeom>
                  <a:noFill/>
                  <a:ln w="3175" cap="flat">
                    <a:solidFill>
                      <a:srgbClr val="000000"/>
                    </a:solidFill>
                    <a:prstDash val="solid"/>
                    <a:round/>
                  </a:ln>
                  <a:effectLst/>
                </p:spPr>
                <p:txBody>
                  <a:bodyPr wrap="square" lIns="38100" tIns="38100" rIns="38100" bIns="38100" numCol="1" anchor="t">
                    <a:noAutofit/>
                  </a:bodyPr>
                  <a:lstStyle/>
                  <a:p>
                    <a:pPr defTabSz="914400">
                      <a:defRPr sz="1400">
                        <a:latin typeface="Calibri"/>
                        <a:ea typeface="Calibri"/>
                        <a:cs typeface="Calibri"/>
                        <a:sym typeface="Calibri"/>
                      </a:defRPr>
                    </a:pPr>
                  </a:p>
                </p:txBody>
              </p:sp>
            </p:grpSp>
            <p:pic>
              <p:nvPicPr>
                <p:cNvPr id="1844" name="image21.png" descr="image21.png"/>
                <p:cNvPicPr>
                  <a:picLocks noChangeAspect="1"/>
                </p:cNvPicPr>
                <p:nvPr/>
              </p:nvPicPr>
              <p:blipFill>
                <a:blip r:embed="rId3">
                  <a:extLst/>
                </a:blip>
                <a:stretch>
                  <a:fillRect/>
                </a:stretch>
              </p:blipFill>
              <p:spPr>
                <a:xfrm>
                  <a:off x="121584" y="128205"/>
                  <a:ext cx="86773" cy="65079"/>
                </a:xfrm>
                <a:prstGeom prst="rect">
                  <a:avLst/>
                </a:prstGeom>
                <a:ln w="12700" cap="flat">
                  <a:noFill/>
                  <a:miter lim="400000"/>
                </a:ln>
                <a:effectLst/>
              </p:spPr>
            </p:pic>
            <p:pic>
              <p:nvPicPr>
                <p:cNvPr id="1845" name="image22.png" descr="image22.png"/>
                <p:cNvPicPr>
                  <a:picLocks noChangeAspect="1"/>
                </p:cNvPicPr>
                <p:nvPr/>
              </p:nvPicPr>
              <p:blipFill>
                <a:blip r:embed="rId4">
                  <a:extLst/>
                </a:blip>
                <a:stretch>
                  <a:fillRect/>
                </a:stretch>
              </p:blipFill>
              <p:spPr>
                <a:xfrm>
                  <a:off x="205527" y="128205"/>
                  <a:ext cx="86773" cy="65079"/>
                </a:xfrm>
                <a:prstGeom prst="rect">
                  <a:avLst/>
                </a:prstGeom>
                <a:ln w="12700" cap="flat">
                  <a:noFill/>
                  <a:miter lim="400000"/>
                </a:ln>
                <a:effectLst/>
              </p:spPr>
            </p:pic>
            <p:pic>
              <p:nvPicPr>
                <p:cNvPr id="1846" name="image23.png" descr="image23.png"/>
                <p:cNvPicPr>
                  <a:picLocks noChangeAspect="1"/>
                </p:cNvPicPr>
                <p:nvPr/>
              </p:nvPicPr>
              <p:blipFill>
                <a:blip r:embed="rId5">
                  <a:extLst/>
                </a:blip>
                <a:stretch>
                  <a:fillRect/>
                </a:stretch>
              </p:blipFill>
              <p:spPr>
                <a:xfrm>
                  <a:off x="288526" y="128205"/>
                  <a:ext cx="86773" cy="65079"/>
                </a:xfrm>
                <a:prstGeom prst="rect">
                  <a:avLst/>
                </a:prstGeom>
                <a:ln w="12700" cap="flat">
                  <a:noFill/>
                  <a:miter lim="400000"/>
                </a:ln>
                <a:effectLst/>
              </p:spPr>
            </p:pic>
            <p:pic>
              <p:nvPicPr>
                <p:cNvPr id="1847" name="image22.png" descr="image22.png"/>
                <p:cNvPicPr>
                  <a:picLocks noChangeAspect="1"/>
                </p:cNvPicPr>
                <p:nvPr/>
              </p:nvPicPr>
              <p:blipFill>
                <a:blip r:embed="rId6">
                  <a:extLst/>
                </a:blip>
                <a:stretch>
                  <a:fillRect/>
                </a:stretch>
              </p:blipFill>
              <p:spPr>
                <a:xfrm>
                  <a:off x="371525" y="128205"/>
                  <a:ext cx="86773" cy="65079"/>
                </a:xfrm>
                <a:prstGeom prst="rect">
                  <a:avLst/>
                </a:prstGeom>
                <a:ln w="12700" cap="flat">
                  <a:noFill/>
                  <a:miter lim="400000"/>
                </a:ln>
                <a:effectLst/>
              </p:spPr>
            </p:pic>
            <p:pic>
              <p:nvPicPr>
                <p:cNvPr id="1848" name="image22.png" descr="image22.png"/>
                <p:cNvPicPr>
                  <a:picLocks noChangeAspect="1"/>
                </p:cNvPicPr>
                <p:nvPr/>
              </p:nvPicPr>
              <p:blipFill>
                <a:blip r:embed="rId6">
                  <a:extLst/>
                </a:blip>
                <a:stretch>
                  <a:fillRect/>
                </a:stretch>
              </p:blipFill>
              <p:spPr>
                <a:xfrm>
                  <a:off x="462070" y="128205"/>
                  <a:ext cx="86773" cy="65079"/>
                </a:xfrm>
                <a:prstGeom prst="rect">
                  <a:avLst/>
                </a:prstGeom>
                <a:ln w="12700" cap="flat">
                  <a:noFill/>
                  <a:miter lim="400000"/>
                </a:ln>
                <a:effectLst/>
              </p:spPr>
            </p:pic>
          </p:grpSp>
        </p:grpSp>
        <p:sp>
          <p:nvSpPr>
            <p:cNvPr id="1851" name="Application system &amp; service design"/>
            <p:cNvSpPr txBox="1"/>
            <p:nvPr/>
          </p:nvSpPr>
          <p:spPr>
            <a:xfrm>
              <a:off x="0" y="286855"/>
              <a:ext cx="856612" cy="396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b="1" sz="700"/>
              </a:lvl1pPr>
            </a:lstStyle>
            <a:p>
              <a:pPr/>
              <a:r>
                <a:t>Application system &amp; service design</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4" name="Architecture"/>
          <p:cNvSpPr txBox="1"/>
          <p:nvPr>
            <p:ph type="title"/>
          </p:nvPr>
        </p:nvSpPr>
        <p:spPr>
          <a:xfrm>
            <a:off x="799889" y="486003"/>
            <a:ext cx="7444937" cy="586588"/>
          </a:xfrm>
          <a:prstGeom prst="rect">
            <a:avLst/>
          </a:prstGeom>
        </p:spPr>
        <p:txBody>
          <a:bodyPr/>
          <a:lstStyle/>
          <a:p>
            <a:pPr/>
            <a:r>
              <a:t>Architecture</a:t>
            </a:r>
          </a:p>
        </p:txBody>
      </p:sp>
      <p:sp>
        <p:nvSpPr>
          <p:cNvPr id="1855" name="Double-click to edit"/>
          <p:cNvSpPr txBox="1"/>
          <p:nvPr>
            <p:ph type="body" idx="1"/>
          </p:nvPr>
        </p:nvSpPr>
        <p:spPr>
          <a:prstGeom prst="rect">
            <a:avLst/>
          </a:prstGeom>
        </p:spPr>
        <p:txBody>
          <a:bodyPr/>
          <a:lstStyle/>
          <a:p>
            <a:pPr/>
          </a:p>
        </p:txBody>
      </p:sp>
      <p:pic>
        <p:nvPicPr>
          <p:cNvPr id="1856" name="Arrowhead_architecture.png" descr="Arrowhead_architecture.png"/>
          <p:cNvPicPr>
            <a:picLocks noChangeAspect="1"/>
          </p:cNvPicPr>
          <p:nvPr/>
        </p:nvPicPr>
        <p:blipFill>
          <a:blip r:embed="rId2">
            <a:extLst/>
          </a:blip>
          <a:stretch>
            <a:fillRect/>
          </a:stretch>
        </p:blipFill>
        <p:spPr>
          <a:xfrm>
            <a:off x="3432942" y="-1"/>
            <a:ext cx="4026136" cy="57150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8"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859" name="Double-click to edit"/>
          <p:cNvSpPr txBox="1"/>
          <p:nvPr>
            <p:ph type="body" idx="1"/>
          </p:nvPr>
        </p:nvSpPr>
        <p:spPr>
          <a:prstGeom prst="rect">
            <a:avLst/>
          </a:prstGeom>
        </p:spPr>
        <p:txBody>
          <a:bodyPr/>
          <a:lstStyle/>
          <a:p>
            <a:pPr/>
          </a:p>
        </p:txBody>
      </p:sp>
      <p:pic>
        <p:nvPicPr>
          <p:cNvPr id="1860" name="Profile_SoS.png" descr="Profile_SoS.png"/>
          <p:cNvPicPr>
            <a:picLocks noChangeAspect="1"/>
          </p:cNvPicPr>
          <p:nvPr/>
        </p:nvPicPr>
        <p:blipFill>
          <a:blip r:embed="rId2">
            <a:extLst/>
          </a:blip>
          <a:stretch>
            <a:fillRect/>
          </a:stretch>
        </p:blipFill>
        <p:spPr>
          <a:xfrm>
            <a:off x="-1" y="1019035"/>
            <a:ext cx="9144001" cy="367610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2" name="Lets start with a use case"/>
          <p:cNvSpPr txBox="1"/>
          <p:nvPr>
            <p:ph type="title"/>
          </p:nvPr>
        </p:nvSpPr>
        <p:spPr>
          <a:prstGeom prst="rect">
            <a:avLst/>
          </a:prstGeom>
        </p:spPr>
        <p:txBody>
          <a:bodyPr/>
          <a:lstStyle/>
          <a:p>
            <a:pPr/>
            <a:r>
              <a:t>Lets start with a use case</a:t>
            </a:r>
          </a:p>
        </p:txBody>
      </p:sp>
      <p:pic>
        <p:nvPicPr>
          <p:cNvPr id="1863" name="image9.pdf" descr="image9.pdf"/>
          <p:cNvPicPr>
            <a:picLocks noChangeAspect="1"/>
          </p:cNvPicPr>
          <p:nvPr/>
        </p:nvPicPr>
        <p:blipFill>
          <a:blip r:embed="rId2">
            <a:extLst/>
          </a:blip>
          <a:stretch>
            <a:fillRect/>
          </a:stretch>
        </p:blipFill>
        <p:spPr>
          <a:xfrm>
            <a:off x="796041" y="1220714"/>
            <a:ext cx="6662213" cy="421294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3"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5" name="Use case diagram"/>
          <p:cNvSpPr txBox="1"/>
          <p:nvPr>
            <p:ph type="title"/>
          </p:nvPr>
        </p:nvSpPr>
        <p:spPr>
          <a:prstGeom prst="rect">
            <a:avLst/>
          </a:prstGeom>
        </p:spPr>
        <p:txBody>
          <a:bodyPr/>
          <a:lstStyle/>
          <a:p>
            <a:pPr/>
            <a:r>
              <a:t>Use case diagram</a:t>
            </a:r>
          </a:p>
        </p:txBody>
      </p:sp>
      <p:sp>
        <p:nvSpPr>
          <p:cNvPr id="1866" name="Double-click to edit"/>
          <p:cNvSpPr txBox="1"/>
          <p:nvPr>
            <p:ph type="body" idx="1"/>
          </p:nvPr>
        </p:nvSpPr>
        <p:spPr>
          <a:prstGeom prst="rect">
            <a:avLst/>
          </a:prstGeom>
        </p:spPr>
        <p:txBody>
          <a:bodyPr/>
          <a:lstStyle/>
          <a:p>
            <a:pPr/>
          </a:p>
        </p:txBody>
      </p:sp>
      <p:pic>
        <p:nvPicPr>
          <p:cNvPr id="1867" name="Use case tank control .png" descr="Use case tank control .png"/>
          <p:cNvPicPr>
            <a:picLocks noChangeAspect="1"/>
          </p:cNvPicPr>
          <p:nvPr/>
        </p:nvPicPr>
        <p:blipFill>
          <a:blip r:embed="rId2">
            <a:extLst/>
          </a:blip>
          <a:stretch>
            <a:fillRect/>
          </a:stretch>
        </p:blipFill>
        <p:spPr>
          <a:xfrm>
            <a:off x="782777" y="1115436"/>
            <a:ext cx="6728411" cy="421105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9" name="Requirements"/>
          <p:cNvSpPr txBox="1"/>
          <p:nvPr>
            <p:ph type="title"/>
          </p:nvPr>
        </p:nvSpPr>
        <p:spPr>
          <a:prstGeom prst="rect">
            <a:avLst/>
          </a:prstGeom>
        </p:spPr>
        <p:txBody>
          <a:bodyPr/>
          <a:lstStyle/>
          <a:p>
            <a:pPr/>
            <a:r>
              <a:t>Requirements</a:t>
            </a:r>
          </a:p>
        </p:txBody>
      </p:sp>
      <p:sp>
        <p:nvSpPr>
          <p:cNvPr id="1870" name="Double-click to edit"/>
          <p:cNvSpPr txBox="1"/>
          <p:nvPr>
            <p:ph type="body" idx="1"/>
          </p:nvPr>
        </p:nvSpPr>
        <p:spPr>
          <a:prstGeom prst="rect">
            <a:avLst/>
          </a:prstGeom>
        </p:spPr>
        <p:txBody>
          <a:bodyPr/>
          <a:lstStyle/>
          <a:p>
            <a:pPr/>
          </a:p>
        </p:txBody>
      </p:sp>
      <p:pic>
        <p:nvPicPr>
          <p:cNvPr id="1871" name="Tack control Requirements.png" descr="Tack control Requirements.png"/>
          <p:cNvPicPr>
            <a:picLocks noChangeAspect="1"/>
          </p:cNvPicPr>
          <p:nvPr/>
        </p:nvPicPr>
        <p:blipFill>
          <a:blip r:embed="rId2">
            <a:extLst/>
          </a:blip>
          <a:stretch>
            <a:fillRect/>
          </a:stretch>
        </p:blipFill>
        <p:spPr>
          <a:xfrm>
            <a:off x="4852255" y="113225"/>
            <a:ext cx="4084950" cy="5715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What is SysML"/>
          <p:cNvSpPr txBox="1"/>
          <p:nvPr>
            <p:ph type="title"/>
          </p:nvPr>
        </p:nvSpPr>
        <p:spPr>
          <a:prstGeom prst="rect">
            <a:avLst/>
          </a:prstGeom>
        </p:spPr>
        <p:txBody>
          <a:bodyPr/>
          <a:lstStyle/>
          <a:p>
            <a:pPr/>
            <a:r>
              <a:t>What is SysML</a:t>
            </a:r>
          </a:p>
        </p:txBody>
      </p:sp>
      <p:sp>
        <p:nvSpPr>
          <p:cNvPr id="129" name="The Systems Modeling Language (SysML)[1] is a general-purpose modeling language for systems engineering applications. It supports the specification, analysis, design, verification and validation of a broad range of systems and systems-of-systems.…"/>
          <p:cNvSpPr txBox="1"/>
          <p:nvPr>
            <p:ph type="body" idx="1"/>
          </p:nvPr>
        </p:nvSpPr>
        <p:spPr>
          <a:prstGeom prst="rect">
            <a:avLst/>
          </a:prstGeom>
        </p:spPr>
        <p:txBody>
          <a:bodyPr/>
          <a:lstStyle/>
          <a:p>
            <a:pPr marL="0" indent="0">
              <a:spcBef>
                <a:spcPts val="0"/>
              </a:spcBef>
              <a:defRPr sz="1400">
                <a:solidFill>
                  <a:srgbClr val="202122"/>
                </a:solidFill>
                <a:latin typeface="+mn-lt"/>
                <a:ea typeface="+mn-ea"/>
                <a:cs typeface="+mn-cs"/>
                <a:sym typeface="Helvetica"/>
              </a:defRPr>
            </a:pPr>
            <a:r>
              <a:t>The </a:t>
            </a:r>
            <a:r>
              <a:rPr b="1"/>
              <a:t>Systems Modeling Language</a:t>
            </a:r>
            <a:r>
              <a:t> (</a:t>
            </a:r>
            <a:r>
              <a:rPr b="1"/>
              <a:t>SysML</a:t>
            </a:r>
            <a:r>
              <a:t>)</a:t>
            </a:r>
            <a:r>
              <a:rPr baseline="31999" sz="1120">
                <a:solidFill>
                  <a:srgbClr val="0645AD"/>
                </a:solidFill>
              </a:rPr>
              <a:t>[1]</a:t>
            </a:r>
            <a:r>
              <a:t> is a </a:t>
            </a:r>
            <a:r>
              <a:rPr>
                <a:solidFill>
                  <a:srgbClr val="0645AD"/>
                </a:solidFill>
                <a:hlinkClick r:id="rId2" invalidUrl="" action="" tgtFrame="" tooltip="" history="1" highlightClick="0" endSnd="0"/>
              </a:rPr>
              <a:t>general-purpose modeling</a:t>
            </a:r>
            <a:r>
              <a:t> language for </a:t>
            </a:r>
            <a:r>
              <a:rPr>
                <a:solidFill>
                  <a:srgbClr val="0645AD"/>
                </a:solidFill>
                <a:hlinkClick r:id="rId3" invalidUrl="" action="" tgtFrame="" tooltip="" history="1" highlightClick="0" endSnd="0"/>
              </a:rPr>
              <a:t>systems engineering</a:t>
            </a:r>
            <a:r>
              <a:t> applications. It supports the specification, </a:t>
            </a:r>
            <a:r>
              <a:rPr>
                <a:solidFill>
                  <a:srgbClr val="0645AD"/>
                </a:solidFill>
                <a:hlinkClick r:id="rId4" invalidUrl="" action="" tgtFrame="" tooltip="" history="1" highlightClick="0" endSnd="0"/>
              </a:rPr>
              <a:t>analysis</a:t>
            </a:r>
            <a:r>
              <a:t>, </a:t>
            </a:r>
            <a:r>
              <a:rPr>
                <a:solidFill>
                  <a:srgbClr val="0645AD"/>
                </a:solidFill>
                <a:hlinkClick r:id="rId5" invalidUrl="" action="" tgtFrame="" tooltip="" history="1" highlightClick="0" endSnd="0"/>
              </a:rPr>
              <a:t>design</a:t>
            </a:r>
            <a:r>
              <a:t>, </a:t>
            </a:r>
            <a:r>
              <a:rPr>
                <a:solidFill>
                  <a:srgbClr val="0645AD"/>
                </a:solidFill>
                <a:hlinkClick r:id="rId6" invalidUrl="" action="" tgtFrame="" tooltip="" history="1" highlightClick="0" endSnd="0"/>
              </a:rPr>
              <a:t>verification and validation</a:t>
            </a:r>
            <a:r>
              <a:t> of a broad range of systems and </a:t>
            </a:r>
            <a:r>
              <a:rPr>
                <a:solidFill>
                  <a:srgbClr val="0645AD"/>
                </a:solidFill>
                <a:hlinkClick r:id="rId7" invalidUrl="" action="" tgtFrame="" tooltip="" history="1" highlightClick="0" endSnd="0"/>
              </a:rPr>
              <a:t>systems-of-systems</a:t>
            </a:r>
            <a:r>
              <a:t>.</a:t>
            </a:r>
          </a:p>
          <a:p>
            <a:pPr marL="0" indent="0">
              <a:spcBef>
                <a:spcPts val="0"/>
              </a:spcBef>
              <a:defRPr sz="1400">
                <a:solidFill>
                  <a:srgbClr val="202122"/>
                </a:solidFill>
                <a:latin typeface="+mn-lt"/>
                <a:ea typeface="+mn-ea"/>
                <a:cs typeface="+mn-cs"/>
                <a:sym typeface="Helvetica"/>
              </a:defRPr>
            </a:pPr>
          </a:p>
          <a:p>
            <a:pPr marL="0" indent="0">
              <a:spcBef>
                <a:spcPts val="0"/>
              </a:spcBef>
              <a:defRPr sz="1400">
                <a:solidFill>
                  <a:srgbClr val="202122"/>
                </a:solidFill>
                <a:latin typeface="+mn-lt"/>
                <a:ea typeface="+mn-ea"/>
                <a:cs typeface="+mn-cs"/>
                <a:sym typeface="Helvetica"/>
              </a:defRPr>
            </a:pPr>
            <a:r>
              <a:t>SysML was originally developed by an </a:t>
            </a:r>
            <a:r>
              <a:rPr>
                <a:solidFill>
                  <a:srgbClr val="0645AD"/>
                </a:solidFill>
                <a:hlinkClick r:id="rId8" invalidUrl="" action="" tgtFrame="" tooltip="" history="1" highlightClick="0" endSnd="0"/>
              </a:rPr>
              <a:t>open source</a:t>
            </a:r>
            <a:r>
              <a:t> specification project, and includes an open source license for distribution and use.</a:t>
            </a:r>
            <a:r>
              <a:rPr baseline="31999" sz="1120">
                <a:solidFill>
                  <a:srgbClr val="0645AD"/>
                </a:solidFill>
              </a:rPr>
              <a:t>[2]</a:t>
            </a:r>
            <a:r>
              <a:t> SysML is defined as an extension of a subset of the </a:t>
            </a:r>
            <a:r>
              <a:rPr>
                <a:solidFill>
                  <a:srgbClr val="0645AD"/>
                </a:solidFill>
                <a:hlinkClick r:id="rId9" invalidUrl="" action="" tgtFrame="" tooltip="" history="1" highlightClick="0" endSnd="0"/>
              </a:rPr>
              <a:t>Unified Modeling Language</a:t>
            </a:r>
            <a:r>
              <a:t> (UML) using </a:t>
            </a:r>
            <a:r>
              <a:rPr>
                <a:solidFill>
                  <a:srgbClr val="0645AD"/>
                </a:solidFill>
                <a:hlinkClick r:id="rId10" invalidUrl="" action="" tgtFrame="" tooltip="" history="1" highlightClick="0" endSnd="0"/>
              </a:rPr>
              <a:t>UML's profile mechanism</a:t>
            </a:r>
            <a:r>
              <a:t>. The language's extensions were designed to support systems engineering activities.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3"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874" name="Double-click to edit"/>
          <p:cNvSpPr txBox="1"/>
          <p:nvPr>
            <p:ph type="body" idx="1"/>
          </p:nvPr>
        </p:nvSpPr>
        <p:spPr>
          <a:prstGeom prst="rect">
            <a:avLst/>
          </a:prstGeom>
        </p:spPr>
        <p:txBody>
          <a:bodyPr/>
          <a:lstStyle/>
          <a:p>
            <a:pPr/>
          </a:p>
        </p:txBody>
      </p:sp>
      <p:pic>
        <p:nvPicPr>
          <p:cNvPr id="1875" name="Profile_SoS.png" descr="Profile_SoS.png"/>
          <p:cNvPicPr>
            <a:picLocks noChangeAspect="1"/>
          </p:cNvPicPr>
          <p:nvPr/>
        </p:nvPicPr>
        <p:blipFill>
          <a:blip r:embed="rId2">
            <a:extLst/>
          </a:blip>
          <a:stretch>
            <a:fillRect/>
          </a:stretch>
        </p:blipFill>
        <p:spPr>
          <a:xfrm>
            <a:off x="-38029" y="638092"/>
            <a:ext cx="18259505" cy="7340747"/>
          </a:xfrm>
          <a:prstGeom prst="rect">
            <a:avLst/>
          </a:prstGeom>
          <a:ln w="12700">
            <a:miter lim="400000"/>
          </a:ln>
        </p:spPr>
      </p:pic>
      <p:sp>
        <p:nvSpPr>
          <p:cNvPr id="1876" name="Rectangle"/>
          <p:cNvSpPr/>
          <p:nvPr/>
        </p:nvSpPr>
        <p:spPr>
          <a:xfrm>
            <a:off x="3607130" y="819568"/>
            <a:ext cx="1656935" cy="1590519"/>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8" name="Functional system and service design"/>
          <p:cNvSpPr txBox="1"/>
          <p:nvPr>
            <p:ph type="title"/>
          </p:nvPr>
        </p:nvSpPr>
        <p:spPr>
          <a:xfrm>
            <a:off x="799889" y="197659"/>
            <a:ext cx="8051351" cy="716037"/>
          </a:xfrm>
          <a:prstGeom prst="rect">
            <a:avLst/>
          </a:prstGeom>
        </p:spPr>
        <p:txBody>
          <a:bodyPr/>
          <a:lstStyle/>
          <a:p>
            <a:pPr/>
            <a:r>
              <a:t>Functional system and service design</a:t>
            </a:r>
          </a:p>
        </p:txBody>
      </p:sp>
      <p:sp>
        <p:nvSpPr>
          <p:cNvPr id="1879" name="Micro-systems…"/>
          <p:cNvSpPr txBox="1"/>
          <p:nvPr>
            <p:ph type="body" idx="1"/>
          </p:nvPr>
        </p:nvSpPr>
        <p:spPr>
          <a:xfrm>
            <a:off x="799889" y="1062515"/>
            <a:ext cx="7444937" cy="4194264"/>
          </a:xfrm>
          <a:prstGeom prst="rect">
            <a:avLst/>
          </a:prstGeom>
        </p:spPr>
        <p:txBody>
          <a:bodyPr/>
          <a:lstStyle/>
          <a:p>
            <a:pPr/>
            <a:r>
              <a:t>Micro-systems </a:t>
            </a:r>
          </a:p>
          <a:p>
            <a:pPr/>
            <a:r>
              <a:t>Micro-services</a:t>
            </a:r>
          </a:p>
        </p:txBody>
      </p:sp>
      <p:pic>
        <p:nvPicPr>
          <p:cNvPr id="1880" name="Flow_Design.png" descr="Flow_Design.png"/>
          <p:cNvPicPr>
            <a:picLocks noChangeAspect="1"/>
          </p:cNvPicPr>
          <p:nvPr/>
        </p:nvPicPr>
        <p:blipFill>
          <a:blip r:embed="rId2">
            <a:extLst/>
          </a:blip>
          <a:stretch>
            <a:fillRect/>
          </a:stretch>
        </p:blipFill>
        <p:spPr>
          <a:xfrm>
            <a:off x="188793" y="2003473"/>
            <a:ext cx="8667128" cy="142370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2" name="Functional SoS design - black box"/>
          <p:cNvSpPr txBox="1"/>
          <p:nvPr>
            <p:ph type="title"/>
          </p:nvPr>
        </p:nvSpPr>
        <p:spPr>
          <a:xfrm>
            <a:off x="799889" y="121832"/>
            <a:ext cx="7444937" cy="586588"/>
          </a:xfrm>
          <a:prstGeom prst="rect">
            <a:avLst/>
          </a:prstGeom>
        </p:spPr>
        <p:txBody>
          <a:bodyPr/>
          <a:lstStyle/>
          <a:p>
            <a:pPr/>
            <a:r>
              <a:t>Functional SoS design - black box</a:t>
            </a:r>
          </a:p>
        </p:txBody>
      </p:sp>
      <p:sp>
        <p:nvSpPr>
          <p:cNvPr id="1883" name="Local cloud functional orchestration"/>
          <p:cNvSpPr txBox="1"/>
          <p:nvPr>
            <p:ph type="body" idx="1"/>
          </p:nvPr>
        </p:nvSpPr>
        <p:spPr>
          <a:xfrm>
            <a:off x="799889" y="635584"/>
            <a:ext cx="7444937" cy="4071628"/>
          </a:xfrm>
          <a:prstGeom prst="rect">
            <a:avLst/>
          </a:prstGeom>
        </p:spPr>
        <p:txBody>
          <a:bodyPr/>
          <a:lstStyle/>
          <a:p>
            <a:pPr/>
            <a:r>
              <a:t>Local cloud functional orchestration</a:t>
            </a:r>
          </a:p>
        </p:txBody>
      </p:sp>
      <p:pic>
        <p:nvPicPr>
          <p:cNvPr id="1884" name="TankControl-LocalCloud_Design.png" descr="TankControl-LocalCloud_Design.png"/>
          <p:cNvPicPr>
            <a:picLocks noChangeAspect="1"/>
          </p:cNvPicPr>
          <p:nvPr/>
        </p:nvPicPr>
        <p:blipFill>
          <a:blip r:embed="rId2">
            <a:extLst/>
          </a:blip>
          <a:stretch>
            <a:fillRect/>
          </a:stretch>
        </p:blipFill>
        <p:spPr>
          <a:xfrm>
            <a:off x="98349" y="993609"/>
            <a:ext cx="8947302" cy="4621133"/>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6" name="Service exchange functionality"/>
          <p:cNvSpPr txBox="1"/>
          <p:nvPr>
            <p:ph type="title"/>
          </p:nvPr>
        </p:nvSpPr>
        <p:spPr>
          <a:xfrm>
            <a:off x="799889" y="154938"/>
            <a:ext cx="7444937" cy="586588"/>
          </a:xfrm>
          <a:prstGeom prst="rect">
            <a:avLst/>
          </a:prstGeom>
        </p:spPr>
        <p:txBody>
          <a:bodyPr/>
          <a:lstStyle/>
          <a:p>
            <a:pPr/>
            <a:r>
              <a:t>Service exchange functionality</a:t>
            </a:r>
          </a:p>
        </p:txBody>
      </p:sp>
      <p:sp>
        <p:nvSpPr>
          <p:cNvPr id="1887" name="Double-click to edit"/>
          <p:cNvSpPr txBox="1"/>
          <p:nvPr>
            <p:ph type="body" idx="1"/>
          </p:nvPr>
        </p:nvSpPr>
        <p:spPr>
          <a:prstGeom prst="rect">
            <a:avLst/>
          </a:prstGeom>
        </p:spPr>
        <p:txBody>
          <a:bodyPr/>
          <a:lstStyle/>
          <a:p>
            <a:pPr/>
          </a:p>
        </p:txBody>
      </p:sp>
      <p:pic>
        <p:nvPicPr>
          <p:cNvPr id="1888" name="Control_interaction.png" descr="Control_interaction.png"/>
          <p:cNvPicPr>
            <a:picLocks noChangeAspect="1"/>
          </p:cNvPicPr>
          <p:nvPr/>
        </p:nvPicPr>
        <p:blipFill>
          <a:blip r:embed="rId2">
            <a:extLst/>
          </a:blip>
          <a:stretch>
            <a:fillRect/>
          </a:stretch>
        </p:blipFill>
        <p:spPr>
          <a:xfrm>
            <a:off x="108437" y="852356"/>
            <a:ext cx="8827840" cy="484129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0"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891" name="Double-click to edit"/>
          <p:cNvSpPr txBox="1"/>
          <p:nvPr>
            <p:ph type="body" idx="1"/>
          </p:nvPr>
        </p:nvSpPr>
        <p:spPr>
          <a:prstGeom prst="rect">
            <a:avLst/>
          </a:prstGeom>
        </p:spPr>
        <p:txBody>
          <a:bodyPr/>
          <a:lstStyle/>
          <a:p>
            <a:pPr/>
          </a:p>
        </p:txBody>
      </p:sp>
      <p:pic>
        <p:nvPicPr>
          <p:cNvPr id="1892" name="Profile_SoS.png" descr="Profile_SoS.png"/>
          <p:cNvPicPr>
            <a:picLocks noChangeAspect="1"/>
          </p:cNvPicPr>
          <p:nvPr/>
        </p:nvPicPr>
        <p:blipFill>
          <a:blip r:embed="rId2">
            <a:extLst/>
          </a:blip>
          <a:stretch>
            <a:fillRect/>
          </a:stretch>
        </p:blipFill>
        <p:spPr>
          <a:xfrm>
            <a:off x="-33768" y="634154"/>
            <a:ext cx="15322325" cy="6159931"/>
          </a:xfrm>
          <a:prstGeom prst="rect">
            <a:avLst/>
          </a:prstGeom>
          <a:ln w="12700">
            <a:miter lim="400000"/>
          </a:ln>
        </p:spPr>
      </p:pic>
      <p:sp>
        <p:nvSpPr>
          <p:cNvPr id="1893" name="Rectangle"/>
          <p:cNvSpPr/>
          <p:nvPr/>
        </p:nvSpPr>
        <p:spPr>
          <a:xfrm>
            <a:off x="4974134" y="759976"/>
            <a:ext cx="1256955" cy="2288126"/>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5" name="White box engineering"/>
          <p:cNvSpPr txBox="1"/>
          <p:nvPr>
            <p:ph type="title"/>
          </p:nvPr>
        </p:nvSpPr>
        <p:spPr>
          <a:prstGeom prst="rect">
            <a:avLst/>
          </a:prstGeom>
        </p:spPr>
        <p:txBody>
          <a:bodyPr/>
          <a:lstStyle/>
          <a:p>
            <a:pPr/>
            <a:r>
              <a:t>White box engineering</a:t>
            </a:r>
          </a:p>
        </p:txBody>
      </p:sp>
      <p:sp>
        <p:nvSpPr>
          <p:cNvPr id="1896" name="SysDD and IDD"/>
          <p:cNvSpPr txBox="1"/>
          <p:nvPr>
            <p:ph type="body" idx="1"/>
          </p:nvPr>
        </p:nvSpPr>
        <p:spPr>
          <a:prstGeom prst="rect">
            <a:avLst/>
          </a:prstGeom>
        </p:spPr>
        <p:txBody>
          <a:bodyPr/>
          <a:lstStyle/>
          <a:p>
            <a:pPr/>
            <a:r>
              <a:t>SysDD and IDD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8" name="Functional system and service design &amp; design description/implementation…"/>
          <p:cNvSpPr txBox="1"/>
          <p:nvPr>
            <p:ph type="title"/>
          </p:nvPr>
        </p:nvSpPr>
        <p:spPr>
          <a:xfrm>
            <a:off x="799889" y="197659"/>
            <a:ext cx="8051351" cy="716037"/>
          </a:xfrm>
          <a:prstGeom prst="rect">
            <a:avLst/>
          </a:prstGeom>
        </p:spPr>
        <p:txBody>
          <a:bodyPr/>
          <a:lstStyle/>
          <a:p>
            <a:pPr defTabSz="260604">
              <a:defRPr sz="2052"/>
            </a:pPr>
            <a:r>
              <a:t>Functional system and service design &amp; design description/implementation</a:t>
            </a:r>
          </a:p>
          <a:p>
            <a:pPr defTabSz="260604">
              <a:defRPr sz="2052"/>
            </a:pPr>
            <a:r>
              <a:t>black box &amp; white box + code</a:t>
            </a:r>
          </a:p>
        </p:txBody>
      </p:sp>
      <p:sp>
        <p:nvSpPr>
          <p:cNvPr id="1899" name="Micro-systems…"/>
          <p:cNvSpPr txBox="1"/>
          <p:nvPr>
            <p:ph type="body" idx="1"/>
          </p:nvPr>
        </p:nvSpPr>
        <p:spPr>
          <a:xfrm>
            <a:off x="799889" y="1062515"/>
            <a:ext cx="7444937" cy="4194264"/>
          </a:xfrm>
          <a:prstGeom prst="rect">
            <a:avLst/>
          </a:prstGeom>
        </p:spPr>
        <p:txBody>
          <a:bodyPr/>
          <a:lstStyle/>
          <a:p>
            <a:pPr/>
            <a:r>
              <a:t>Micro-systems </a:t>
            </a:r>
          </a:p>
          <a:p>
            <a:pPr/>
            <a:r>
              <a:t>Micro-services</a:t>
            </a:r>
          </a:p>
        </p:txBody>
      </p:sp>
      <p:pic>
        <p:nvPicPr>
          <p:cNvPr id="1900" name="Flow-DD.png" descr="Flow-DD.png"/>
          <p:cNvPicPr>
            <a:picLocks noChangeAspect="1"/>
          </p:cNvPicPr>
          <p:nvPr/>
        </p:nvPicPr>
        <p:blipFill>
          <a:blip r:embed="rId2">
            <a:extLst/>
          </a:blip>
          <a:stretch>
            <a:fillRect/>
          </a:stretch>
        </p:blipFill>
        <p:spPr>
          <a:xfrm>
            <a:off x="-49643" y="1802277"/>
            <a:ext cx="9144001" cy="271474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Functional LC design description - white box"/>
          <p:cNvSpPr txBox="1"/>
          <p:nvPr>
            <p:ph type="title"/>
          </p:nvPr>
        </p:nvSpPr>
        <p:spPr>
          <a:xfrm>
            <a:off x="799889" y="111711"/>
            <a:ext cx="7444937" cy="586588"/>
          </a:xfrm>
          <a:prstGeom prst="rect">
            <a:avLst/>
          </a:prstGeom>
        </p:spPr>
        <p:txBody>
          <a:bodyPr/>
          <a:lstStyle>
            <a:lvl1pPr defTabSz="411479">
              <a:defRPr sz="3239"/>
            </a:lvl1pPr>
          </a:lstStyle>
          <a:p>
            <a:pPr/>
            <a:r>
              <a:t>Functional LC design description - white box</a:t>
            </a:r>
          </a:p>
        </p:txBody>
      </p:sp>
      <p:sp>
        <p:nvSpPr>
          <p:cNvPr id="1903" name="Local cloud functional design description model"/>
          <p:cNvSpPr txBox="1"/>
          <p:nvPr>
            <p:ph type="body" sz="quarter" idx="1"/>
          </p:nvPr>
        </p:nvSpPr>
        <p:spPr>
          <a:xfrm>
            <a:off x="343743" y="2090304"/>
            <a:ext cx="2384644" cy="2653065"/>
          </a:xfrm>
          <a:prstGeom prst="rect">
            <a:avLst/>
          </a:prstGeom>
        </p:spPr>
        <p:txBody>
          <a:bodyPr/>
          <a:lstStyle>
            <a:lvl1pPr marL="0" indent="0"/>
          </a:lstStyle>
          <a:p>
            <a:pPr/>
            <a:r>
              <a:t>Local cloud functional design description model</a:t>
            </a:r>
          </a:p>
        </p:txBody>
      </p:sp>
      <p:pic>
        <p:nvPicPr>
          <p:cNvPr id="1904" name="TankControl-LocalCloud_DesignDescription.png" descr="TankControl-LocalCloud_DesignDescription.png"/>
          <p:cNvPicPr>
            <a:picLocks noChangeAspect="1"/>
          </p:cNvPicPr>
          <p:nvPr/>
        </p:nvPicPr>
        <p:blipFill>
          <a:blip r:embed="rId2">
            <a:extLst/>
          </a:blip>
          <a:stretch>
            <a:fillRect/>
          </a:stretch>
        </p:blipFill>
        <p:spPr>
          <a:xfrm>
            <a:off x="2760214" y="639741"/>
            <a:ext cx="6370977" cy="509023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Orchestration policys - rules and conditions"/>
          <p:cNvSpPr txBox="1"/>
          <p:nvPr>
            <p:ph type="title"/>
          </p:nvPr>
        </p:nvSpPr>
        <p:spPr>
          <a:xfrm>
            <a:off x="799889" y="217933"/>
            <a:ext cx="7444937" cy="586588"/>
          </a:xfrm>
          <a:prstGeom prst="rect">
            <a:avLst/>
          </a:prstGeom>
        </p:spPr>
        <p:txBody>
          <a:bodyPr/>
          <a:lstStyle>
            <a:lvl1pPr defTabSz="416052">
              <a:defRPr sz="3276"/>
            </a:lvl1pPr>
          </a:lstStyle>
          <a:p>
            <a:pPr/>
            <a:r>
              <a:t>Orchestration policys - rules and conditions</a:t>
            </a:r>
          </a:p>
        </p:txBody>
      </p:sp>
      <p:sp>
        <p:nvSpPr>
          <p:cNvPr id="1907" name="Double-click to edit"/>
          <p:cNvSpPr txBox="1"/>
          <p:nvPr>
            <p:ph type="body" idx="1"/>
          </p:nvPr>
        </p:nvSpPr>
        <p:spPr>
          <a:prstGeom prst="rect">
            <a:avLst/>
          </a:prstGeom>
        </p:spPr>
        <p:txBody>
          <a:bodyPr/>
          <a:lstStyle/>
          <a:p>
            <a:pPr/>
          </a:p>
        </p:txBody>
      </p:sp>
      <p:pic>
        <p:nvPicPr>
          <p:cNvPr id="1908" name="Orchestration.png" descr="Orchestration.png"/>
          <p:cNvPicPr>
            <a:picLocks noChangeAspect="1"/>
          </p:cNvPicPr>
          <p:nvPr/>
        </p:nvPicPr>
        <p:blipFill>
          <a:blip r:embed="rId2">
            <a:extLst/>
          </a:blip>
          <a:stretch>
            <a:fillRect/>
          </a:stretch>
        </p:blipFill>
        <p:spPr>
          <a:xfrm>
            <a:off x="156645" y="1122867"/>
            <a:ext cx="8830710" cy="307574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0" name="Security policys - rules and conditions"/>
          <p:cNvSpPr txBox="1"/>
          <p:nvPr>
            <p:ph type="title"/>
          </p:nvPr>
        </p:nvSpPr>
        <p:spPr>
          <a:xfrm>
            <a:off x="799889" y="217933"/>
            <a:ext cx="7444937" cy="586588"/>
          </a:xfrm>
          <a:prstGeom prst="rect">
            <a:avLst/>
          </a:prstGeom>
        </p:spPr>
        <p:txBody>
          <a:bodyPr/>
          <a:lstStyle/>
          <a:p>
            <a:pPr/>
            <a:r>
              <a:t>Security policys - rules and conditions</a:t>
            </a:r>
          </a:p>
        </p:txBody>
      </p:sp>
      <p:pic>
        <p:nvPicPr>
          <p:cNvPr id="1911" name="Security policy.png" descr="Security policy.png"/>
          <p:cNvPicPr>
            <a:picLocks noChangeAspect="1"/>
          </p:cNvPicPr>
          <p:nvPr/>
        </p:nvPicPr>
        <p:blipFill>
          <a:blip r:embed="rId2">
            <a:extLst/>
          </a:blip>
          <a:stretch>
            <a:fillRect/>
          </a:stretch>
        </p:blipFill>
        <p:spPr>
          <a:xfrm>
            <a:off x="-1" y="1597594"/>
            <a:ext cx="9144001" cy="87838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ysML Tools"/>
          <p:cNvSpPr txBox="1"/>
          <p:nvPr>
            <p:ph type="title"/>
          </p:nvPr>
        </p:nvSpPr>
        <p:spPr>
          <a:prstGeom prst="rect">
            <a:avLst/>
          </a:prstGeom>
        </p:spPr>
        <p:txBody>
          <a:bodyPr/>
          <a:lstStyle/>
          <a:p>
            <a:pPr/>
            <a:r>
              <a:t>SysML Tools</a:t>
            </a:r>
          </a:p>
        </p:txBody>
      </p:sp>
      <p:sp>
        <p:nvSpPr>
          <p:cNvPr id="132" name="MagicDraw - Cameo, commercial…"/>
          <p:cNvSpPr txBox="1"/>
          <p:nvPr>
            <p:ph type="body" idx="1"/>
          </p:nvPr>
        </p:nvSpPr>
        <p:spPr>
          <a:prstGeom prst="rect">
            <a:avLst/>
          </a:prstGeom>
        </p:spPr>
        <p:txBody>
          <a:bodyPr/>
          <a:lstStyle/>
          <a:p>
            <a:pPr/>
            <a:r>
              <a:t>MagicDraw - Cameo, commercial</a:t>
            </a:r>
          </a:p>
          <a:p>
            <a:pPr lvl="1" marL="268288" indent="188911">
              <a:buSzTx/>
              <a:buNone/>
            </a:pPr>
            <a:r>
              <a:t>SysML v1.6</a:t>
            </a:r>
          </a:p>
          <a:p>
            <a:pPr lvl="1" marL="268288" indent="188911">
              <a:buSzTx/>
              <a:buNone/>
            </a:pPr>
            <a:r>
              <a:t>Extensive graphical system modelling tool based on SysML</a:t>
            </a:r>
          </a:p>
          <a:p>
            <a:pPr lvl="1" marL="268288" indent="188911">
              <a:buSzTx/>
              <a:buNone/>
            </a:pPr>
          </a:p>
          <a:p>
            <a:pPr/>
            <a:r>
              <a:t>Papyrus - Eclipse Open source</a:t>
            </a:r>
          </a:p>
          <a:p>
            <a:pPr lvl="1" marL="268288" indent="188911">
              <a:buSzTx/>
              <a:buNone/>
            </a:pPr>
            <a:r>
              <a:t>SysML 1.6 and upcoming v2.0</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3" name="Functional SoLC design"/>
          <p:cNvSpPr txBox="1"/>
          <p:nvPr>
            <p:ph type="title"/>
          </p:nvPr>
        </p:nvSpPr>
        <p:spPr>
          <a:xfrm>
            <a:off x="799889" y="126565"/>
            <a:ext cx="7444937" cy="586588"/>
          </a:xfrm>
          <a:prstGeom prst="rect">
            <a:avLst/>
          </a:prstGeom>
        </p:spPr>
        <p:txBody>
          <a:bodyPr/>
          <a:lstStyle/>
          <a:p>
            <a:pPr/>
            <a:r>
              <a:t>Functional SoLC design</a:t>
            </a:r>
          </a:p>
        </p:txBody>
      </p:sp>
      <p:sp>
        <p:nvSpPr>
          <p:cNvPr id="1914" name="System o local clouds functional design model"/>
          <p:cNvSpPr txBox="1"/>
          <p:nvPr>
            <p:ph type="body" idx="1"/>
          </p:nvPr>
        </p:nvSpPr>
        <p:spPr>
          <a:xfrm>
            <a:off x="799889" y="640316"/>
            <a:ext cx="7444937" cy="4543628"/>
          </a:xfrm>
          <a:prstGeom prst="rect">
            <a:avLst/>
          </a:prstGeom>
        </p:spPr>
        <p:txBody>
          <a:bodyPr/>
          <a:lstStyle/>
          <a:p>
            <a:pPr/>
            <a:r>
              <a:t>System o local clouds functional design model</a:t>
            </a:r>
          </a:p>
        </p:txBody>
      </p:sp>
      <p:pic>
        <p:nvPicPr>
          <p:cNvPr id="1915" name="SoLC_Design.png" descr="SoLC_Design.png"/>
          <p:cNvPicPr>
            <a:picLocks noChangeAspect="1"/>
          </p:cNvPicPr>
          <p:nvPr/>
        </p:nvPicPr>
        <p:blipFill>
          <a:blip r:embed="rId2">
            <a:extLst/>
          </a:blip>
          <a:stretch>
            <a:fillRect/>
          </a:stretch>
        </p:blipFill>
        <p:spPr>
          <a:xfrm>
            <a:off x="816323" y="933917"/>
            <a:ext cx="7146430" cy="479487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7"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918" name="Double-click to edit"/>
          <p:cNvSpPr txBox="1"/>
          <p:nvPr>
            <p:ph type="body" idx="1"/>
          </p:nvPr>
        </p:nvSpPr>
        <p:spPr>
          <a:prstGeom prst="rect">
            <a:avLst/>
          </a:prstGeom>
        </p:spPr>
        <p:txBody>
          <a:bodyPr/>
          <a:lstStyle/>
          <a:p>
            <a:pPr/>
          </a:p>
        </p:txBody>
      </p:sp>
      <p:pic>
        <p:nvPicPr>
          <p:cNvPr id="1919" name="Profile_SoS.png" descr="Profile_SoS.png"/>
          <p:cNvPicPr>
            <a:picLocks noChangeAspect="1"/>
          </p:cNvPicPr>
          <p:nvPr/>
        </p:nvPicPr>
        <p:blipFill>
          <a:blip r:embed="rId2">
            <a:extLst/>
          </a:blip>
          <a:stretch>
            <a:fillRect/>
          </a:stretch>
        </p:blipFill>
        <p:spPr>
          <a:xfrm>
            <a:off x="16366" y="607802"/>
            <a:ext cx="14696138" cy="5908189"/>
          </a:xfrm>
          <a:prstGeom prst="rect">
            <a:avLst/>
          </a:prstGeom>
          <a:ln w="12700">
            <a:miter lim="400000"/>
          </a:ln>
        </p:spPr>
      </p:pic>
      <p:sp>
        <p:nvSpPr>
          <p:cNvPr id="1920" name="Rectangle"/>
          <p:cNvSpPr/>
          <p:nvPr/>
        </p:nvSpPr>
        <p:spPr>
          <a:xfrm>
            <a:off x="6232179" y="740112"/>
            <a:ext cx="1497270" cy="2440941"/>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2" name="Implementation"/>
          <p:cNvSpPr txBox="1"/>
          <p:nvPr>
            <p:ph type="title"/>
          </p:nvPr>
        </p:nvSpPr>
        <p:spPr>
          <a:prstGeom prst="rect">
            <a:avLst/>
          </a:prstGeom>
        </p:spPr>
        <p:txBody>
          <a:bodyPr/>
          <a:lstStyle/>
          <a:p>
            <a:pPr/>
            <a:r>
              <a:t>Implementation</a:t>
            </a:r>
          </a:p>
        </p:txBody>
      </p:sp>
      <p:sp>
        <p:nvSpPr>
          <p:cNvPr id="1923" name="We also need…"/>
          <p:cNvSpPr txBox="1"/>
          <p:nvPr>
            <p:ph type="body" idx="1"/>
          </p:nvPr>
        </p:nvSpPr>
        <p:spPr>
          <a:prstGeom prst="rect">
            <a:avLst/>
          </a:prstGeom>
        </p:spPr>
        <p:txBody>
          <a:bodyPr/>
          <a:lstStyle/>
          <a:p>
            <a:pPr/>
            <a:r>
              <a:t>We also need</a:t>
            </a:r>
          </a:p>
          <a:p>
            <a:pPr lvl="1" marL="268288" indent="188911">
              <a:buSzTx/>
              <a:buNone/>
            </a:pPr>
            <a:r>
              <a:t>Devices</a:t>
            </a:r>
          </a:p>
          <a:p>
            <a:pPr lvl="1" marL="268288" indent="188911">
              <a:buSzTx/>
              <a:buNone/>
            </a:pPr>
            <a:r>
              <a:t>Network</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5" name="Device implementation"/>
          <p:cNvSpPr txBox="1"/>
          <p:nvPr>
            <p:ph type="title"/>
          </p:nvPr>
        </p:nvSpPr>
        <p:spPr>
          <a:xfrm>
            <a:off x="558195" y="69458"/>
            <a:ext cx="7444937" cy="586588"/>
          </a:xfrm>
          <a:prstGeom prst="rect">
            <a:avLst/>
          </a:prstGeom>
        </p:spPr>
        <p:txBody>
          <a:bodyPr/>
          <a:lstStyle/>
          <a:p>
            <a:pPr/>
            <a:r>
              <a:t>Device implementation</a:t>
            </a:r>
          </a:p>
        </p:txBody>
      </p:sp>
      <p:pic>
        <p:nvPicPr>
          <p:cNvPr id="1926" name="Device.png" descr="Device.png"/>
          <p:cNvPicPr>
            <a:picLocks noChangeAspect="1"/>
          </p:cNvPicPr>
          <p:nvPr/>
        </p:nvPicPr>
        <p:blipFill>
          <a:blip r:embed="rId2">
            <a:extLst/>
          </a:blip>
          <a:stretch>
            <a:fillRect/>
          </a:stretch>
        </p:blipFill>
        <p:spPr>
          <a:xfrm>
            <a:off x="-1" y="1287069"/>
            <a:ext cx="9144001" cy="4387781"/>
          </a:xfrm>
          <a:prstGeom prst="rect">
            <a:avLst/>
          </a:prstGeom>
          <a:ln w="12700">
            <a:miter lim="400000"/>
          </a:ln>
        </p:spPr>
      </p:pic>
      <p:sp>
        <p:nvSpPr>
          <p:cNvPr id="1927" name="Devices with…"/>
          <p:cNvSpPr txBox="1"/>
          <p:nvPr>
            <p:ph type="body" idx="1"/>
          </p:nvPr>
        </p:nvSpPr>
        <p:spPr>
          <a:xfrm>
            <a:off x="5248300" y="118069"/>
            <a:ext cx="7444937" cy="4071628"/>
          </a:xfrm>
          <a:prstGeom prst="rect">
            <a:avLst/>
          </a:prstGeom>
        </p:spPr>
        <p:txBody>
          <a:bodyPr/>
          <a:lstStyle/>
          <a:p>
            <a:pPr>
              <a:defRPr sz="1900"/>
            </a:pPr>
            <a:r>
              <a:t>Devices with </a:t>
            </a:r>
          </a:p>
          <a:p>
            <a:pPr marL="200526" indent="-200526">
              <a:buSzPct val="100000"/>
              <a:buChar char="•"/>
              <a:defRPr sz="1900"/>
            </a:pPr>
            <a:r>
              <a:t>Mandatory core systems</a:t>
            </a:r>
          </a:p>
          <a:p>
            <a:pPr marL="200526" indent="-200526">
              <a:buSzPct val="100000"/>
              <a:buChar char="•"/>
              <a:defRPr sz="1900"/>
            </a:pPr>
            <a:r>
              <a:t>Support core systems</a:t>
            </a:r>
          </a:p>
          <a:p>
            <a:pPr marL="200526" indent="-200526">
              <a:buSzPct val="100000"/>
              <a:buChar char="•"/>
              <a:defRPr sz="1900"/>
            </a:pPr>
            <a:r>
              <a:t>Application systems</a:t>
            </a:r>
          </a:p>
          <a:p>
            <a:pPr>
              <a:defRPr sz="1900"/>
            </a:pPr>
            <a:r>
              <a:t>Router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9" name="Network.png" descr="Network.png"/>
          <p:cNvPicPr>
            <a:picLocks noChangeAspect="1"/>
          </p:cNvPicPr>
          <p:nvPr/>
        </p:nvPicPr>
        <p:blipFill>
          <a:blip r:embed="rId2">
            <a:extLst/>
          </a:blip>
          <a:stretch>
            <a:fillRect/>
          </a:stretch>
        </p:blipFill>
        <p:spPr>
          <a:xfrm>
            <a:off x="-814949" y="-200526"/>
            <a:ext cx="10519125" cy="6116052"/>
          </a:xfrm>
          <a:prstGeom prst="rect">
            <a:avLst/>
          </a:prstGeom>
          <a:ln w="12700">
            <a:miter lim="400000"/>
          </a:ln>
        </p:spPr>
      </p:pic>
      <p:sp>
        <p:nvSpPr>
          <p:cNvPr id="1930" name="Network"/>
          <p:cNvSpPr txBox="1"/>
          <p:nvPr>
            <p:ph type="title"/>
          </p:nvPr>
        </p:nvSpPr>
        <p:spPr>
          <a:xfrm>
            <a:off x="6168" y="-7512"/>
            <a:ext cx="7444937" cy="586588"/>
          </a:xfrm>
          <a:prstGeom prst="rect">
            <a:avLst/>
          </a:prstGeom>
        </p:spPr>
        <p:txBody>
          <a:bodyPr/>
          <a:lstStyle/>
          <a:p>
            <a:pPr/>
            <a:r>
              <a:t>Network</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2"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933" name="Double-click to edit"/>
          <p:cNvSpPr txBox="1"/>
          <p:nvPr>
            <p:ph type="body" idx="1"/>
          </p:nvPr>
        </p:nvSpPr>
        <p:spPr>
          <a:prstGeom prst="rect">
            <a:avLst/>
          </a:prstGeom>
        </p:spPr>
        <p:txBody>
          <a:bodyPr/>
          <a:lstStyle/>
          <a:p>
            <a:pPr/>
          </a:p>
        </p:txBody>
      </p:sp>
      <p:pic>
        <p:nvPicPr>
          <p:cNvPr id="1934" name="Profile_SoS.png" descr="Profile_SoS.png"/>
          <p:cNvPicPr>
            <a:picLocks noChangeAspect="1"/>
          </p:cNvPicPr>
          <p:nvPr/>
        </p:nvPicPr>
        <p:blipFill>
          <a:blip r:embed="rId2">
            <a:extLst/>
          </a:blip>
          <a:stretch>
            <a:fillRect/>
          </a:stretch>
        </p:blipFill>
        <p:spPr>
          <a:xfrm>
            <a:off x="-26173" y="589109"/>
            <a:ext cx="14215596" cy="5715001"/>
          </a:xfrm>
          <a:prstGeom prst="rect">
            <a:avLst/>
          </a:prstGeom>
          <a:ln w="12700">
            <a:miter lim="400000"/>
          </a:ln>
        </p:spPr>
      </p:pic>
      <p:sp>
        <p:nvSpPr>
          <p:cNvPr id="1935" name="Rectangle"/>
          <p:cNvSpPr/>
          <p:nvPr/>
        </p:nvSpPr>
        <p:spPr>
          <a:xfrm>
            <a:off x="2799809" y="3426385"/>
            <a:ext cx="4593649" cy="1527019"/>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7" name="Functional SoS/Local cloud implementation engineering"/>
          <p:cNvSpPr txBox="1"/>
          <p:nvPr>
            <p:ph type="title"/>
          </p:nvPr>
        </p:nvSpPr>
        <p:spPr>
          <a:xfrm>
            <a:off x="171796" y="1477143"/>
            <a:ext cx="3134689" cy="2760714"/>
          </a:xfrm>
          <a:prstGeom prst="rect">
            <a:avLst/>
          </a:prstGeom>
        </p:spPr>
        <p:txBody>
          <a:bodyPr/>
          <a:lstStyle/>
          <a:p>
            <a:pPr/>
            <a:r>
              <a:t>Functional SoS/Local cloud implementation engineering</a:t>
            </a:r>
          </a:p>
        </p:txBody>
      </p:sp>
      <p:pic>
        <p:nvPicPr>
          <p:cNvPr id="1938" name="TankControl-Implementation.png" descr="TankControl-Implementation.png"/>
          <p:cNvPicPr>
            <a:picLocks noChangeAspect="1"/>
          </p:cNvPicPr>
          <p:nvPr/>
        </p:nvPicPr>
        <p:blipFill>
          <a:blip r:embed="rId2">
            <a:extLst/>
          </a:blip>
          <a:stretch>
            <a:fillRect/>
          </a:stretch>
        </p:blipFill>
        <p:spPr>
          <a:xfrm>
            <a:off x="3453107" y="-1"/>
            <a:ext cx="5615994" cy="5715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0" name="Functional SoLC implementation engineering"/>
          <p:cNvSpPr txBox="1"/>
          <p:nvPr>
            <p:ph type="title"/>
          </p:nvPr>
        </p:nvSpPr>
        <p:spPr>
          <a:prstGeom prst="rect">
            <a:avLst/>
          </a:prstGeom>
        </p:spPr>
        <p:txBody>
          <a:bodyPr/>
          <a:lstStyle>
            <a:lvl1pPr defTabSz="402336">
              <a:defRPr sz="3168"/>
            </a:lvl1pPr>
          </a:lstStyle>
          <a:p>
            <a:pPr/>
            <a:r>
              <a:t>Functional SoLC implementation engineering</a:t>
            </a:r>
          </a:p>
        </p:txBody>
      </p:sp>
      <p:sp>
        <p:nvSpPr>
          <p:cNvPr id="1941" name="System o local clouds functional implementation model"/>
          <p:cNvSpPr txBox="1"/>
          <p:nvPr>
            <p:ph type="body" idx="1"/>
          </p:nvPr>
        </p:nvSpPr>
        <p:spPr>
          <a:prstGeom prst="rect">
            <a:avLst/>
          </a:prstGeom>
        </p:spPr>
        <p:txBody>
          <a:bodyPr/>
          <a:lstStyle/>
          <a:p>
            <a:pPr/>
            <a:r>
              <a:t>System o local clouds functional implementation model</a:t>
            </a:r>
          </a:p>
        </p:txBody>
      </p:sp>
      <p:pic>
        <p:nvPicPr>
          <p:cNvPr id="1942" name="SoLC-Implementation.png" descr="SoLC-Implementation.png"/>
          <p:cNvPicPr>
            <a:picLocks noChangeAspect="1"/>
          </p:cNvPicPr>
          <p:nvPr/>
        </p:nvPicPr>
        <p:blipFill>
          <a:blip r:embed="rId2">
            <a:extLst/>
          </a:blip>
          <a:stretch>
            <a:fillRect/>
          </a:stretch>
        </p:blipFill>
        <p:spPr>
          <a:xfrm>
            <a:off x="-1" y="1577784"/>
            <a:ext cx="9526986" cy="283548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4" name="Extraction of code"/>
          <p:cNvSpPr txBox="1"/>
          <p:nvPr>
            <p:ph type="title"/>
          </p:nvPr>
        </p:nvSpPr>
        <p:spPr>
          <a:xfrm>
            <a:off x="731063" y="87287"/>
            <a:ext cx="7444937" cy="586588"/>
          </a:xfrm>
          <a:prstGeom prst="rect">
            <a:avLst/>
          </a:prstGeom>
        </p:spPr>
        <p:txBody>
          <a:bodyPr/>
          <a:lstStyle/>
          <a:p>
            <a:pPr/>
            <a:r>
              <a:t>Extraction of code</a:t>
            </a:r>
          </a:p>
        </p:txBody>
      </p:sp>
      <p:sp>
        <p:nvSpPr>
          <p:cNvPr id="1945" name="Move from here to Docker containers for deployment to…"/>
          <p:cNvSpPr txBox="1"/>
          <p:nvPr>
            <p:ph type="body" sz="half" idx="1"/>
          </p:nvPr>
        </p:nvSpPr>
        <p:spPr>
          <a:xfrm>
            <a:off x="849531" y="3483928"/>
            <a:ext cx="7444938" cy="1639681"/>
          </a:xfrm>
          <a:prstGeom prst="rect">
            <a:avLst/>
          </a:prstGeom>
        </p:spPr>
        <p:txBody>
          <a:bodyPr/>
          <a:lstStyle/>
          <a:p>
            <a:pPr marL="163655" indent="-163655" defTabSz="278892">
              <a:spcBef>
                <a:spcPts val="200"/>
              </a:spcBef>
              <a:defRPr b="1" sz="1525"/>
            </a:pPr>
            <a:r>
              <a:t>Move from here to Docker containers for deployment to </a:t>
            </a:r>
          </a:p>
          <a:p>
            <a:pPr lvl="1" marL="163655" indent="115236" defTabSz="278892">
              <a:spcBef>
                <a:spcPts val="200"/>
              </a:spcBef>
              <a:buSzTx/>
              <a:buNone/>
              <a:defRPr b="1" sz="1525"/>
            </a:pPr>
            <a:r>
              <a:t>Selected HW and OS</a:t>
            </a:r>
          </a:p>
          <a:p>
            <a:pPr lvl="2" marL="163655" indent="394128" defTabSz="278892">
              <a:spcBef>
                <a:spcPts val="200"/>
              </a:spcBef>
              <a:buSzTx/>
              <a:buNone/>
              <a:defRPr b="1" sz="1525"/>
            </a:pPr>
            <a:r>
              <a:t>Server - Linux - Ubuntu 20.10</a:t>
            </a:r>
          </a:p>
          <a:p>
            <a:pPr lvl="2" marL="163655" indent="394128" defTabSz="278892">
              <a:spcBef>
                <a:spcPts val="200"/>
              </a:spcBef>
              <a:buSzTx/>
              <a:buNone/>
              <a:defRPr b="1" sz="1525"/>
            </a:pPr>
            <a:r>
              <a:t>Desktop computer, Windows 10.xx, OSX 11.2.1</a:t>
            </a:r>
          </a:p>
          <a:p>
            <a:pPr lvl="2" marL="163655" indent="394128" defTabSz="278892">
              <a:spcBef>
                <a:spcPts val="200"/>
              </a:spcBef>
              <a:buSzTx/>
              <a:buNone/>
              <a:defRPr b="1" sz="1525"/>
            </a:pPr>
            <a:r>
              <a:t>Embedded system</a:t>
            </a:r>
          </a:p>
          <a:p>
            <a:pPr lvl="3" marL="163655" indent="673020" defTabSz="278892">
              <a:spcBef>
                <a:spcPts val="200"/>
              </a:spcBef>
              <a:buSzTx/>
              <a:buNone/>
              <a:defRPr b="1" sz="1525"/>
            </a:pPr>
            <a:r>
              <a:t>Raspberry PI </a:t>
            </a:r>
          </a:p>
        </p:txBody>
      </p:sp>
      <p:pic>
        <p:nvPicPr>
          <p:cNvPr id="1946" name="Core system code.png" descr="Core system code.png"/>
          <p:cNvPicPr>
            <a:picLocks noChangeAspect="1"/>
          </p:cNvPicPr>
          <p:nvPr/>
        </p:nvPicPr>
        <p:blipFill>
          <a:blip r:embed="rId2">
            <a:extLst/>
          </a:blip>
          <a:stretch>
            <a:fillRect/>
          </a:stretch>
        </p:blipFill>
        <p:spPr>
          <a:xfrm>
            <a:off x="0" y="627175"/>
            <a:ext cx="9144001" cy="272358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8" name="Profile_SoS.png" descr="Profile_SoS.png"/>
          <p:cNvPicPr>
            <a:picLocks noChangeAspect="1"/>
          </p:cNvPicPr>
          <p:nvPr/>
        </p:nvPicPr>
        <p:blipFill>
          <a:blip r:embed="rId2">
            <a:extLst/>
          </a:blip>
          <a:stretch>
            <a:fillRect/>
          </a:stretch>
        </p:blipFill>
        <p:spPr>
          <a:xfrm>
            <a:off x="-2640208" y="537937"/>
            <a:ext cx="16563035" cy="6538681"/>
          </a:xfrm>
          <a:prstGeom prst="rect">
            <a:avLst/>
          </a:prstGeom>
          <a:ln w="12700">
            <a:miter lim="400000"/>
          </a:ln>
        </p:spPr>
      </p:pic>
      <p:sp>
        <p:nvSpPr>
          <p:cNvPr id="1949"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950" name="Rectangle"/>
          <p:cNvSpPr/>
          <p:nvPr/>
        </p:nvSpPr>
        <p:spPr>
          <a:xfrm>
            <a:off x="6290819" y="677273"/>
            <a:ext cx="1655341" cy="2740047"/>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ystem of Systems modelling"/>
          <p:cNvSpPr txBox="1"/>
          <p:nvPr>
            <p:ph type="title"/>
          </p:nvPr>
        </p:nvSpPr>
        <p:spPr>
          <a:prstGeom prst="rect">
            <a:avLst/>
          </a:prstGeom>
        </p:spPr>
        <p:txBody>
          <a:bodyPr/>
          <a:lstStyle/>
          <a:p>
            <a:pPr/>
            <a:r>
              <a:t>System of Systems modelling</a:t>
            </a:r>
          </a:p>
        </p:txBody>
      </p:sp>
      <p:sp>
        <p:nvSpPr>
          <p:cNvPr id="135" name="Based on…"/>
          <p:cNvSpPr txBox="1"/>
          <p:nvPr>
            <p:ph type="body" idx="1"/>
          </p:nvPr>
        </p:nvSpPr>
        <p:spPr>
          <a:prstGeom prst="rect">
            <a:avLst/>
          </a:prstGeom>
        </p:spPr>
        <p:txBody>
          <a:bodyPr/>
          <a:lstStyle/>
          <a:p>
            <a:pPr marL="200526" indent="-200526">
              <a:buSzPct val="100000"/>
              <a:buChar char="•"/>
            </a:pPr>
            <a:r>
              <a:t>Based on </a:t>
            </a:r>
          </a:p>
          <a:p>
            <a:pPr lvl="1" marL="581526" indent="-200526"/>
            <a:r>
              <a:t>Service Oriented Architecture</a:t>
            </a:r>
          </a:p>
          <a:p>
            <a:pPr lvl="1" marL="581526" indent="-200526"/>
            <a:r>
              <a:t>Micro-system producing and consuming micro-services</a:t>
            </a:r>
          </a:p>
          <a:p>
            <a:pPr lvl="1" marL="268288" indent="188911">
              <a:buSzTx/>
              <a:buNone/>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2" name="Deployment engineering"/>
          <p:cNvSpPr txBox="1"/>
          <p:nvPr>
            <p:ph type="title"/>
          </p:nvPr>
        </p:nvSpPr>
        <p:spPr>
          <a:prstGeom prst="rect">
            <a:avLst/>
          </a:prstGeom>
        </p:spPr>
        <p:txBody>
          <a:bodyPr/>
          <a:lstStyle/>
          <a:p>
            <a:pPr/>
            <a:r>
              <a:t>Deployment engineering</a:t>
            </a:r>
          </a:p>
        </p:txBody>
      </p:sp>
      <p:sp>
        <p:nvSpPr>
          <p:cNvPr id="1953"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55" name="SoS/Local cloud implementation engineering…"/>
          <p:cNvSpPr txBox="1"/>
          <p:nvPr>
            <p:ph type="title"/>
          </p:nvPr>
        </p:nvSpPr>
        <p:spPr>
          <a:xfrm>
            <a:off x="420186" y="1387252"/>
            <a:ext cx="3105988" cy="2940496"/>
          </a:xfrm>
          <a:prstGeom prst="rect">
            <a:avLst/>
          </a:prstGeom>
        </p:spPr>
        <p:txBody>
          <a:bodyPr anchor="ctr"/>
          <a:lstStyle/>
          <a:p>
            <a:pPr lvl="1" defTabSz="342900">
              <a:defRPr sz="2700"/>
            </a:pPr>
            <a:r>
              <a:t>SoS/Local cloud implementation engineering</a:t>
            </a:r>
          </a:p>
          <a:p>
            <a:pPr lvl="1" defTabSz="342900">
              <a:defRPr sz="2700"/>
            </a:pPr>
            <a:r>
              <a:t>-</a:t>
            </a:r>
          </a:p>
          <a:p>
            <a:pPr lvl="1" defTabSz="342900">
              <a:defRPr sz="2700"/>
            </a:pPr>
            <a:r>
              <a:t>Resulting solution ready to deploy and operate</a:t>
            </a:r>
          </a:p>
        </p:txBody>
      </p:sp>
      <p:pic>
        <p:nvPicPr>
          <p:cNvPr id="1956" name="LC-deploy-Pole-v3-Master.png" descr="LC-deploy-Pole-v3-Master.png"/>
          <p:cNvPicPr>
            <a:picLocks noChangeAspect="1"/>
          </p:cNvPicPr>
          <p:nvPr/>
        </p:nvPicPr>
        <p:blipFill>
          <a:blip r:embed="rId2">
            <a:extLst/>
          </a:blip>
          <a:stretch>
            <a:fillRect/>
          </a:stretch>
        </p:blipFill>
        <p:spPr>
          <a:xfrm>
            <a:off x="3633492" y="-1"/>
            <a:ext cx="5495983" cy="5715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8" name="SoS/Local cloud implementation engineering"/>
          <p:cNvSpPr txBox="1"/>
          <p:nvPr>
            <p:ph type="title"/>
          </p:nvPr>
        </p:nvSpPr>
        <p:spPr>
          <a:xfrm>
            <a:off x="420186" y="1387252"/>
            <a:ext cx="3105988" cy="2940496"/>
          </a:xfrm>
          <a:prstGeom prst="rect">
            <a:avLst/>
          </a:prstGeom>
        </p:spPr>
        <p:txBody>
          <a:bodyPr anchor="ctr"/>
          <a:lstStyle/>
          <a:p>
            <a:pPr lvl="1"/>
            <a:r>
              <a:t>SoS/Local cloud implementation engineering</a:t>
            </a:r>
          </a:p>
        </p:txBody>
      </p:sp>
      <p:pic>
        <p:nvPicPr>
          <p:cNvPr id="1959" name="LC-deploy-Pole-v3-Master.png" descr="LC-deploy-Pole-v3-Master.png"/>
          <p:cNvPicPr>
            <a:picLocks noChangeAspect="1"/>
          </p:cNvPicPr>
          <p:nvPr/>
        </p:nvPicPr>
        <p:blipFill>
          <a:blip r:embed="rId2">
            <a:extLst/>
          </a:blip>
          <a:stretch>
            <a:fillRect/>
          </a:stretch>
        </p:blipFill>
        <p:spPr>
          <a:xfrm>
            <a:off x="3633492" y="-1"/>
            <a:ext cx="5662410" cy="588806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1" name="Network deployment"/>
          <p:cNvSpPr txBox="1"/>
          <p:nvPr>
            <p:ph type="title"/>
          </p:nvPr>
        </p:nvSpPr>
        <p:spPr>
          <a:prstGeom prst="rect">
            <a:avLst/>
          </a:prstGeom>
        </p:spPr>
        <p:txBody>
          <a:bodyPr/>
          <a:lstStyle/>
          <a:p>
            <a:pPr/>
            <a:r>
              <a:t>Network deployment</a:t>
            </a:r>
          </a:p>
        </p:txBody>
      </p:sp>
      <p:sp>
        <p:nvSpPr>
          <p:cNvPr id="1962" name="ToDos…"/>
          <p:cNvSpPr txBox="1"/>
          <p:nvPr>
            <p:ph type="body" sz="half" idx="1"/>
          </p:nvPr>
        </p:nvSpPr>
        <p:spPr>
          <a:xfrm>
            <a:off x="799889" y="2771502"/>
            <a:ext cx="7444937" cy="2485276"/>
          </a:xfrm>
          <a:prstGeom prst="rect">
            <a:avLst/>
          </a:prstGeom>
        </p:spPr>
        <p:txBody>
          <a:bodyPr/>
          <a:lstStyle/>
          <a:p>
            <a:pPr marL="238776" indent="-238776" defTabSz="406908">
              <a:spcBef>
                <a:spcPts val="300"/>
              </a:spcBef>
              <a:defRPr sz="1779"/>
            </a:pPr>
            <a:r>
              <a:t>ToDos </a:t>
            </a:r>
          </a:p>
          <a:p>
            <a:pPr lvl="1" marL="238776" indent="168131" defTabSz="406908">
              <a:spcBef>
                <a:spcPts val="300"/>
              </a:spcBef>
              <a:buSzTx/>
              <a:buNone/>
              <a:defRPr sz="1779"/>
            </a:pPr>
            <a:r>
              <a:t>ID of instances  to be made according to standards</a:t>
            </a:r>
          </a:p>
          <a:p>
            <a:pPr lvl="1" marL="238776" indent="168131" defTabSz="406908">
              <a:spcBef>
                <a:spcPts val="300"/>
              </a:spcBef>
              <a:buSzTx/>
              <a:buNone/>
              <a:defRPr sz="1779"/>
            </a:pPr>
            <a:r>
              <a:t>Automatic naming of instances based of standards</a:t>
            </a:r>
          </a:p>
          <a:p>
            <a:pPr lvl="1" marL="238776" indent="168131" defTabSz="406908">
              <a:spcBef>
                <a:spcPts val="300"/>
              </a:spcBef>
              <a:buSzTx/>
              <a:buNone/>
              <a:defRPr sz="1779"/>
            </a:pPr>
          </a:p>
          <a:p>
            <a:pPr lvl="1" marL="238776" indent="168131" defTabSz="406908">
              <a:spcBef>
                <a:spcPts val="300"/>
              </a:spcBef>
              <a:buSzTx/>
              <a:buNone/>
              <a:defRPr sz="1779"/>
            </a:pPr>
            <a:r>
              <a:t>Applicable standards</a:t>
            </a:r>
          </a:p>
          <a:p>
            <a:pPr lvl="2" marL="238776" indent="575039" defTabSz="406908">
              <a:spcBef>
                <a:spcPts val="300"/>
              </a:spcBef>
              <a:buSzTx/>
              <a:buNone/>
              <a:defRPr sz="1779"/>
            </a:pPr>
            <a:r>
              <a:t>ISO 15926 </a:t>
            </a:r>
          </a:p>
          <a:p>
            <a:pPr lvl="2" marL="238776" indent="575039" defTabSz="406908">
              <a:spcBef>
                <a:spcPts val="300"/>
              </a:spcBef>
              <a:buSzTx/>
              <a:buNone/>
              <a:defRPr sz="1779"/>
            </a:pPr>
            <a:r>
              <a:t>ISO 10303</a:t>
            </a:r>
          </a:p>
          <a:p>
            <a:pPr lvl="2" marL="238776" indent="575039" defTabSz="406908">
              <a:spcBef>
                <a:spcPts val="300"/>
              </a:spcBef>
              <a:buSzTx/>
              <a:buNone/>
              <a:defRPr sz="1779"/>
            </a:pPr>
            <a:r>
              <a:t>ISO 19650 - BIM v5</a:t>
            </a:r>
          </a:p>
        </p:txBody>
      </p:sp>
      <p:pic>
        <p:nvPicPr>
          <p:cNvPr id="1963" name="LocalCloud-Ethernet-Implementation.png" descr="LocalCloud-Ethernet-Implementation.png"/>
          <p:cNvPicPr>
            <a:picLocks noChangeAspect="1"/>
          </p:cNvPicPr>
          <p:nvPr/>
        </p:nvPicPr>
        <p:blipFill>
          <a:blip r:embed="rId2">
            <a:extLst/>
          </a:blip>
          <a:stretch>
            <a:fillRect/>
          </a:stretch>
        </p:blipFill>
        <p:spPr>
          <a:xfrm>
            <a:off x="-1" y="1311217"/>
            <a:ext cx="9144001" cy="133422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5" name="Deployment of policys"/>
          <p:cNvSpPr txBox="1"/>
          <p:nvPr>
            <p:ph type="title"/>
          </p:nvPr>
        </p:nvSpPr>
        <p:spPr>
          <a:prstGeom prst="rect">
            <a:avLst/>
          </a:prstGeom>
        </p:spPr>
        <p:txBody>
          <a:bodyPr/>
          <a:lstStyle/>
          <a:p>
            <a:pPr/>
            <a:r>
              <a:t>Deployment of policys</a:t>
            </a:r>
          </a:p>
        </p:txBody>
      </p:sp>
      <p:sp>
        <p:nvSpPr>
          <p:cNvPr id="1966" name="Orchestration policys…"/>
          <p:cNvSpPr txBox="1"/>
          <p:nvPr>
            <p:ph type="body" idx="1"/>
          </p:nvPr>
        </p:nvSpPr>
        <p:spPr>
          <a:prstGeom prst="rect">
            <a:avLst/>
          </a:prstGeom>
        </p:spPr>
        <p:txBody>
          <a:bodyPr/>
          <a:lstStyle/>
          <a:p>
            <a:pPr/>
            <a:r>
              <a:t>Orchestration policys</a:t>
            </a:r>
          </a:p>
          <a:p>
            <a:pPr lvl="1" marL="268288" indent="188911">
              <a:buSzTx/>
              <a:buNone/>
            </a:pPr>
            <a:r>
              <a:t>PlantDescription system</a:t>
            </a:r>
          </a:p>
          <a:p>
            <a:pPr lvl="1" marL="268288" indent="188911">
              <a:buSzTx/>
              <a:buNone/>
            </a:pPr>
            <a:r>
              <a:t>Management system</a:t>
            </a:r>
          </a:p>
          <a:p>
            <a:pPr lvl="1" marL="268288" indent="188911">
              <a:buSzTx/>
              <a:buNone/>
            </a:pPr>
          </a:p>
          <a:p>
            <a:pPr/>
            <a:r>
              <a:t>Authorisation rules</a:t>
            </a:r>
          </a:p>
          <a:p>
            <a:pPr lvl="1" marL="268288" indent="188911">
              <a:buSzTx/>
              <a:buNone/>
            </a:pPr>
            <a:r>
              <a:t>PlantDescription system</a:t>
            </a:r>
          </a:p>
          <a:p>
            <a:pPr lvl="1" marL="268288" indent="188911">
              <a:buSzTx/>
              <a:buNone/>
            </a:pPr>
            <a:r>
              <a:t>Management system</a:t>
            </a:r>
          </a:p>
        </p:txBody>
      </p:sp>
      <p:sp>
        <p:nvSpPr>
          <p:cNvPr id="1967" name="Orchestration system"/>
          <p:cNvSpPr txBox="1"/>
          <p:nvPr/>
        </p:nvSpPr>
        <p:spPr>
          <a:xfrm>
            <a:off x="4423012" y="1752526"/>
            <a:ext cx="2292285" cy="3401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2">
              <a:spcBef>
                <a:spcPts val="400"/>
              </a:spcBef>
              <a:defRPr sz="2000">
                <a:latin typeface="Calibri"/>
                <a:ea typeface="Calibri"/>
                <a:cs typeface="Calibri"/>
                <a:sym typeface="Calibri"/>
              </a:defRPr>
            </a:pPr>
            <a:r>
              <a:t>Orchestration system</a:t>
            </a:r>
          </a:p>
        </p:txBody>
      </p:sp>
      <p:sp>
        <p:nvSpPr>
          <p:cNvPr id="1968" name="Authorisation system"/>
          <p:cNvSpPr txBox="1"/>
          <p:nvPr/>
        </p:nvSpPr>
        <p:spPr>
          <a:xfrm>
            <a:off x="4485830" y="3178694"/>
            <a:ext cx="2381730" cy="3401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2" marL="268288" indent="-230188">
              <a:spcBef>
                <a:spcPts val="400"/>
              </a:spcBef>
              <a:defRPr sz="2000">
                <a:latin typeface="Calibri"/>
                <a:ea typeface="Calibri"/>
                <a:cs typeface="Calibri"/>
                <a:sym typeface="Calibri"/>
              </a:defRPr>
            </a:pPr>
            <a:r>
              <a:t>Authorisation system </a:t>
            </a:r>
          </a:p>
        </p:txBody>
      </p:sp>
      <p:sp>
        <p:nvSpPr>
          <p:cNvPr id="1969" name="}"/>
          <p:cNvSpPr txBox="1"/>
          <p:nvPr/>
        </p:nvSpPr>
        <p:spPr>
          <a:xfrm>
            <a:off x="3897351" y="1429939"/>
            <a:ext cx="307736" cy="828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800"/>
            </a:lvl1pPr>
          </a:lstStyle>
          <a:p>
            <a:pPr/>
            <a:r>
              <a:t>}</a:t>
            </a:r>
          </a:p>
        </p:txBody>
      </p:sp>
      <p:sp>
        <p:nvSpPr>
          <p:cNvPr id="1970" name="}"/>
          <p:cNvSpPr txBox="1"/>
          <p:nvPr/>
        </p:nvSpPr>
        <p:spPr>
          <a:xfrm>
            <a:off x="3897351" y="2806945"/>
            <a:ext cx="307736" cy="828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800"/>
            </a:lvl1pPr>
          </a:lstStyle>
          <a:p>
            <a:pPr/>
            <a:r>
              <a: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2" name="Profile_SoS.png" descr="Profile_SoS.png"/>
          <p:cNvPicPr>
            <a:picLocks noChangeAspect="1"/>
          </p:cNvPicPr>
          <p:nvPr/>
        </p:nvPicPr>
        <p:blipFill>
          <a:blip r:embed="rId2">
            <a:extLst/>
          </a:blip>
          <a:stretch>
            <a:fillRect/>
          </a:stretch>
        </p:blipFill>
        <p:spPr>
          <a:xfrm>
            <a:off x="-5925748" y="562841"/>
            <a:ext cx="16853411" cy="6653316"/>
          </a:xfrm>
          <a:prstGeom prst="rect">
            <a:avLst/>
          </a:prstGeom>
          <a:ln w="12700">
            <a:miter lim="400000"/>
          </a:ln>
        </p:spPr>
      </p:pic>
      <p:sp>
        <p:nvSpPr>
          <p:cNvPr id="1973" name="SoS architecture and engineering in SysML"/>
          <p:cNvSpPr txBox="1"/>
          <p:nvPr>
            <p:ph type="title"/>
          </p:nvPr>
        </p:nvSpPr>
        <p:spPr>
          <a:xfrm>
            <a:off x="799889" y="209081"/>
            <a:ext cx="7444937" cy="586588"/>
          </a:xfrm>
          <a:prstGeom prst="rect">
            <a:avLst/>
          </a:prstGeom>
        </p:spPr>
        <p:txBody>
          <a:bodyPr/>
          <a:lstStyle>
            <a:lvl1pPr defTabSz="425195">
              <a:defRPr sz="3348"/>
            </a:lvl1pPr>
          </a:lstStyle>
          <a:p>
            <a:pPr/>
            <a:r>
              <a:t>SoS architecture and engineering in SysML</a:t>
            </a:r>
          </a:p>
        </p:txBody>
      </p:sp>
      <p:sp>
        <p:nvSpPr>
          <p:cNvPr id="1974" name="Rectangle"/>
          <p:cNvSpPr/>
          <p:nvPr/>
        </p:nvSpPr>
        <p:spPr>
          <a:xfrm>
            <a:off x="5417050" y="724144"/>
            <a:ext cx="1560906" cy="4965697"/>
          </a:xfrm>
          <a:prstGeom prst="rect">
            <a:avLst/>
          </a:prstGeom>
          <a:ln w="25400">
            <a:solidFill>
              <a:schemeClr val="accent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6" name="Availability"/>
          <p:cNvSpPr txBox="1"/>
          <p:nvPr>
            <p:ph type="title"/>
          </p:nvPr>
        </p:nvSpPr>
        <p:spPr>
          <a:prstGeom prst="rect">
            <a:avLst/>
          </a:prstGeom>
        </p:spPr>
        <p:txBody>
          <a:bodyPr/>
          <a:lstStyle/>
          <a:p>
            <a:pPr/>
            <a:r>
              <a:t>Availability</a:t>
            </a:r>
          </a:p>
        </p:txBody>
      </p:sp>
      <p:sp>
        <p:nvSpPr>
          <p:cNvPr id="1977" name="Github…"/>
          <p:cNvSpPr txBox="1"/>
          <p:nvPr>
            <p:ph type="body" idx="1"/>
          </p:nvPr>
        </p:nvSpPr>
        <p:spPr>
          <a:prstGeom prst="rect">
            <a:avLst/>
          </a:prstGeom>
        </p:spPr>
        <p:txBody>
          <a:bodyPr/>
          <a:lstStyle/>
          <a:p>
            <a:pPr/>
            <a:r>
              <a:t>Github</a:t>
            </a:r>
          </a:p>
          <a:p>
            <a:pPr/>
            <a:r>
              <a:rPr>
                <a:hlinkClick r:id="rId2" invalidUrl="" action="" tgtFrame="" tooltip="" history="1" highlightClick="0" endSnd="0"/>
              </a:rPr>
              <a:t>https://github.com/jerkerdelsing/SysML_profile_library</a:t>
            </a:r>
          </a:p>
          <a:p>
            <a:pPr/>
            <a:r>
              <a:t>will move to GitHub.com/eclipse-arrowhead</a:t>
            </a:r>
          </a:p>
          <a:p>
            <a:pPr/>
            <a:r>
              <a:t>soon</a:t>
            </a:r>
          </a:p>
          <a:p>
            <a:pPr/>
          </a:p>
          <a:p>
            <a:pPr/>
            <a:r>
              <a:t>Owncloud</a:t>
            </a:r>
          </a:p>
          <a:p>
            <a:pPr/>
            <a:r>
              <a:t>https://atmospheres.research.ltu.se/owncloud/index.php/apps/files/?dir=/Arrowhead_Tools/WP3%20Arrowhead%20Framework/Task%203.1/Work/SysML_Arrowhead_profile/Profile/JD/Distribution/SysML_profile_library&amp;fileid=1940133</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9" name="Next step"/>
          <p:cNvSpPr txBox="1"/>
          <p:nvPr>
            <p:ph type="title"/>
          </p:nvPr>
        </p:nvSpPr>
        <p:spPr>
          <a:prstGeom prst="rect">
            <a:avLst/>
          </a:prstGeom>
        </p:spPr>
        <p:txBody>
          <a:bodyPr/>
          <a:lstStyle/>
          <a:p>
            <a:pPr/>
            <a:r>
              <a:t>Next step</a:t>
            </a:r>
          </a:p>
        </p:txBody>
      </p:sp>
      <p:sp>
        <p:nvSpPr>
          <p:cNvPr id="1980" name="Move from here to Docker containers for deployment to…"/>
          <p:cNvSpPr txBox="1"/>
          <p:nvPr>
            <p:ph type="body" idx="1"/>
          </p:nvPr>
        </p:nvSpPr>
        <p:spPr>
          <a:prstGeom prst="rect">
            <a:avLst/>
          </a:prstGeom>
        </p:spPr>
        <p:txBody>
          <a:bodyPr/>
          <a:lstStyle/>
          <a:p>
            <a:pPr/>
            <a:r>
              <a:t>Move from here to Docker containers for deployment to </a:t>
            </a:r>
          </a:p>
          <a:p>
            <a:pPr/>
            <a:r>
              <a:t>Selected HW and OS</a:t>
            </a:r>
          </a:p>
          <a:p>
            <a:pPr lvl="1" marL="268288" indent="188911">
              <a:buSzTx/>
              <a:buNone/>
            </a:pPr>
            <a:r>
              <a:t>Server</a:t>
            </a:r>
          </a:p>
          <a:p>
            <a:pPr lvl="2" marL="268288" indent="646112">
              <a:buSzTx/>
              <a:buNone/>
            </a:pPr>
            <a:r>
              <a:t>HP …, Linux - Ubuntu 20.10</a:t>
            </a:r>
          </a:p>
          <a:p>
            <a:pPr lvl="1" marL="268288" indent="188911">
              <a:buSzTx/>
              <a:buNone/>
            </a:pPr>
            <a:r>
              <a:t>Desktop computer, </a:t>
            </a:r>
          </a:p>
          <a:p>
            <a:pPr lvl="2" marL="268288" indent="646112">
              <a:buSzTx/>
              <a:buNone/>
            </a:pPr>
            <a:r>
              <a:t>Dell…, Windows 10.xx, </a:t>
            </a:r>
          </a:p>
          <a:p>
            <a:pPr lvl="2" marL="268288" indent="646112">
              <a:buSzTx/>
              <a:buNone/>
            </a:pPr>
            <a:r>
              <a:t>MacBookPro, OSX 11.2.1</a:t>
            </a:r>
          </a:p>
          <a:p>
            <a:pPr lvl="1" marL="268288" indent="188911">
              <a:buSzTx/>
              <a:buNone/>
            </a:pPr>
            <a:r>
              <a:t>Embedded system e.g.</a:t>
            </a:r>
          </a:p>
          <a:p>
            <a:pPr lvl="2" marL="268288" indent="646112">
              <a:buSzTx/>
              <a:buNone/>
            </a:pPr>
            <a:r>
              <a:t>Raspberry PI, Ubuntu PI4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2" name="Next step"/>
          <p:cNvSpPr txBox="1"/>
          <p:nvPr>
            <p:ph type="title"/>
          </p:nvPr>
        </p:nvSpPr>
        <p:spPr>
          <a:prstGeom prst="rect">
            <a:avLst/>
          </a:prstGeom>
        </p:spPr>
        <p:txBody>
          <a:bodyPr/>
          <a:lstStyle/>
          <a:p>
            <a:pPr/>
            <a:r>
              <a:t>Next step</a:t>
            </a:r>
          </a:p>
        </p:txBody>
      </p:sp>
      <p:sp>
        <p:nvSpPr>
          <p:cNvPr id="1983" name="Models of support core systems to be releases…"/>
          <p:cNvSpPr txBox="1"/>
          <p:nvPr>
            <p:ph type="body" idx="1"/>
          </p:nvPr>
        </p:nvSpPr>
        <p:spPr>
          <a:prstGeom prst="rect">
            <a:avLst/>
          </a:prstGeom>
        </p:spPr>
        <p:txBody>
          <a:bodyPr/>
          <a:lstStyle/>
          <a:p>
            <a:pPr/>
            <a:r>
              <a:t>Models of support core systems to be releases</a:t>
            </a:r>
          </a:p>
          <a:p>
            <a:pPr/>
            <a:r>
              <a:t>Models of adaptor systems</a:t>
            </a:r>
          </a:p>
          <a:p>
            <a:pPr lvl="1" marL="268288" indent="188911">
              <a:buSzTx/>
              <a:buNone/>
            </a:pPr>
            <a:r>
              <a:t>OPC-UA -&gt; Arrowhead - Aparajita, An</a:t>
            </a:r>
          </a:p>
          <a:p>
            <a:pPr lvl="1" marL="268288" indent="188911">
              <a:buSzTx/>
              <a:buNone/>
            </a:pPr>
            <a:r>
              <a:t>Modbus TCP -&gt; Arrowhead, TWT</a:t>
            </a:r>
          </a:p>
          <a:p>
            <a:pPr lvl="1" marL="268288" indent="188911">
              <a:buSzTx/>
              <a:buNone/>
            </a:pPr>
            <a:r>
              <a:t>Z-wave -&gt; Salman</a:t>
            </a:r>
          </a:p>
          <a:p>
            <a:pPr/>
            <a:r>
              <a:t>Models of libraries</a:t>
            </a:r>
          </a:p>
          <a:p>
            <a:pPr lvl="1" marL="268288" indent="188911">
              <a:buSzTx/>
              <a:buNone/>
            </a:pPr>
            <a:r>
              <a:t>Python - Jacob</a:t>
            </a:r>
          </a:p>
          <a:p>
            <a:pPr lvl="1" marL="268288" indent="188911">
              <a:buSzTx/>
              <a:buNone/>
            </a:pPr>
            <a:r>
              <a:t>Kalix - Emanuel</a:t>
            </a:r>
          </a:p>
          <a:p>
            <a:pPr lvl="1" marL="268288" indent="188911">
              <a:buSzTx/>
              <a:buNone/>
            </a:pPr>
            <a:r>
              <a:t>C++ - Szvetlin</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5" name="Next step"/>
          <p:cNvSpPr txBox="1"/>
          <p:nvPr>
            <p:ph type="title"/>
          </p:nvPr>
        </p:nvSpPr>
        <p:spPr>
          <a:xfrm>
            <a:off x="799889" y="200971"/>
            <a:ext cx="7444937" cy="586587"/>
          </a:xfrm>
          <a:prstGeom prst="rect">
            <a:avLst/>
          </a:prstGeom>
        </p:spPr>
        <p:txBody>
          <a:bodyPr/>
          <a:lstStyle/>
          <a:p>
            <a:pPr/>
            <a:r>
              <a:t>Next step</a:t>
            </a:r>
          </a:p>
        </p:txBody>
      </p:sp>
      <p:sp>
        <p:nvSpPr>
          <p:cNvPr id="1986" name="Modelling of other systems…"/>
          <p:cNvSpPr txBox="1"/>
          <p:nvPr>
            <p:ph type="body" idx="1"/>
          </p:nvPr>
        </p:nvSpPr>
        <p:spPr>
          <a:xfrm>
            <a:off x="799889" y="751328"/>
            <a:ext cx="7444937" cy="4212344"/>
          </a:xfrm>
          <a:prstGeom prst="rect">
            <a:avLst/>
          </a:prstGeom>
        </p:spPr>
        <p:txBody>
          <a:bodyPr/>
          <a:lstStyle/>
          <a:p>
            <a:pPr marL="257556" indent="-257556" defTabSz="438911">
              <a:spcBef>
                <a:spcPts val="300"/>
              </a:spcBef>
              <a:defRPr sz="1919"/>
            </a:pPr>
            <a:r>
              <a:t>Modelling of other systems</a:t>
            </a:r>
          </a:p>
          <a:p>
            <a:pPr lvl="1" marL="257556" indent="181355" defTabSz="438911">
              <a:spcBef>
                <a:spcPts val="300"/>
              </a:spcBef>
              <a:buSzTx/>
              <a:buNone/>
              <a:defRPr sz="1919"/>
            </a:pPr>
            <a:r>
              <a:t>I need documentation</a:t>
            </a:r>
          </a:p>
          <a:p>
            <a:pPr lvl="2" marL="257556" indent="620267" defTabSz="438911">
              <a:spcBef>
                <a:spcPts val="300"/>
              </a:spcBef>
              <a:buSzTx/>
              <a:buNone/>
              <a:defRPr sz="1919"/>
            </a:pPr>
            <a:r>
              <a:t>SysD</a:t>
            </a:r>
          </a:p>
          <a:p>
            <a:pPr lvl="2" marL="257556" indent="620267" defTabSz="438911">
              <a:spcBef>
                <a:spcPts val="300"/>
              </a:spcBef>
              <a:buSzTx/>
              <a:buNone/>
              <a:defRPr sz="1919"/>
            </a:pPr>
            <a:r>
              <a:t>SD</a:t>
            </a:r>
          </a:p>
          <a:p>
            <a:pPr lvl="2" marL="257556" indent="620267" defTabSz="438911">
              <a:spcBef>
                <a:spcPts val="300"/>
              </a:spcBef>
              <a:buSzTx/>
              <a:buNone/>
              <a:defRPr sz="1919"/>
            </a:pPr>
            <a:r>
              <a:t>IDD</a:t>
            </a:r>
          </a:p>
          <a:p>
            <a:pPr lvl="2" marL="257556" indent="620267" defTabSz="438911">
              <a:spcBef>
                <a:spcPts val="300"/>
              </a:spcBef>
              <a:buSzTx/>
              <a:buNone/>
              <a:defRPr sz="1919"/>
            </a:pPr>
            <a:r>
              <a:t>code pointer </a:t>
            </a:r>
          </a:p>
          <a:p>
            <a:pPr lvl="3" marL="257556" indent="1059179" defTabSz="438911">
              <a:spcBef>
                <a:spcPts val="300"/>
              </a:spcBef>
              <a:buSzTx/>
              <a:buNone/>
              <a:defRPr sz="1919"/>
            </a:pPr>
            <a:r>
              <a:t>package pointer is good</a:t>
            </a:r>
          </a:p>
          <a:p>
            <a:pPr lvl="1" marL="257556" indent="181355" defTabSz="438911">
              <a:spcBef>
                <a:spcPts val="300"/>
              </a:spcBef>
              <a:buSzTx/>
              <a:buNone/>
              <a:defRPr sz="1919"/>
            </a:pPr>
            <a:r>
              <a:t>You get </a:t>
            </a:r>
          </a:p>
          <a:p>
            <a:pPr lvl="2" marL="257556" indent="620267" defTabSz="438911">
              <a:spcBef>
                <a:spcPts val="300"/>
              </a:spcBef>
              <a:buSzTx/>
              <a:buNone/>
              <a:defRPr sz="1919"/>
            </a:pPr>
            <a:r>
              <a:t>Feedback on documentation</a:t>
            </a:r>
          </a:p>
          <a:p>
            <a:pPr lvl="2" marL="257556" indent="620267" defTabSz="438911">
              <a:spcBef>
                <a:spcPts val="300"/>
              </a:spcBef>
              <a:buSzTx/>
              <a:buNone/>
              <a:defRPr sz="1919"/>
            </a:pPr>
            <a:r>
              <a:t>Possibilities to validated your results in a larger environment</a:t>
            </a:r>
          </a:p>
          <a:p>
            <a:pPr lvl="2" marL="257556" indent="620267" defTabSz="438911">
              <a:spcBef>
                <a:spcPts val="300"/>
              </a:spcBef>
              <a:buSzTx/>
              <a:buNone/>
              <a:defRPr sz="1919"/>
            </a:pPr>
            <a:r>
              <a:t>Enables your results to be used by others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OA/microsystem characteristics"/>
          <p:cNvSpPr txBox="1"/>
          <p:nvPr>
            <p:ph type="title"/>
          </p:nvPr>
        </p:nvSpPr>
        <p:spPr>
          <a:prstGeom prst="rect">
            <a:avLst/>
          </a:prstGeom>
        </p:spPr>
        <p:txBody>
          <a:bodyPr/>
          <a:lstStyle/>
          <a:p>
            <a:pPr/>
            <a:r>
              <a:t>SOA/microsystem characteristics</a:t>
            </a:r>
          </a:p>
        </p:txBody>
      </p:sp>
      <p:sp>
        <p:nvSpPr>
          <p:cNvPr id="138" name="Look up…"/>
          <p:cNvSpPr txBox="1"/>
          <p:nvPr>
            <p:ph type="body" idx="1"/>
          </p:nvPr>
        </p:nvSpPr>
        <p:spPr>
          <a:prstGeom prst="rect">
            <a:avLst/>
          </a:prstGeom>
        </p:spPr>
        <p:txBody>
          <a:bodyPr/>
          <a:lstStyle/>
          <a:p>
            <a:pPr marL="200526" indent="-200526">
              <a:buSzPct val="100000"/>
              <a:buChar char="•"/>
            </a:pPr>
            <a:r>
              <a:t>Look up </a:t>
            </a:r>
          </a:p>
          <a:p>
            <a:pPr lvl="1" marL="581526" indent="-200526"/>
            <a:r>
              <a:t>Requires a service registry</a:t>
            </a:r>
          </a:p>
          <a:p>
            <a:pPr marL="200526" indent="-200526">
              <a:buSzPct val="100000"/>
              <a:buChar char="•"/>
            </a:pPr>
            <a:r>
              <a:t>Late binding</a:t>
            </a:r>
          </a:p>
          <a:p>
            <a:pPr lvl="1" marL="581526" indent="-200526"/>
            <a:r>
              <a:t>Requires orchestration capability</a:t>
            </a:r>
          </a:p>
          <a:p>
            <a:pPr marL="200526" indent="-200526">
              <a:buSzPct val="100000"/>
              <a:buChar char="•"/>
            </a:pPr>
            <a:r>
              <a:t>Loose coupling </a:t>
            </a:r>
          </a:p>
          <a:p>
            <a:pPr lvl="1" marL="581526" indent="-200526"/>
            <a:r>
              <a:t>Autonomous exchange of services, push or pull based </a:t>
            </a:r>
          </a:p>
          <a:p>
            <a:pPr marL="200526" indent="-200526">
              <a:buSzPct val="100000"/>
              <a:buChar char="•"/>
            </a:pPr>
            <a:r>
              <a:t>A micro system performs its function independently</a:t>
            </a:r>
          </a:p>
          <a:p>
            <a:pPr marL="200526" indent="-200526">
              <a:buSzPct val="100000"/>
              <a:buChar char="•"/>
            </a:pPr>
            <a:r>
              <a:t>A micro system can</a:t>
            </a:r>
          </a:p>
          <a:p>
            <a:pPr lvl="1" marL="581526" indent="-200526"/>
            <a:r>
              <a:t>be stateful and is then responsible for and stores its own state</a:t>
            </a:r>
          </a:p>
          <a:p>
            <a:pPr lvl="1" marL="581526" indent="-200526"/>
            <a:r>
              <a:t>be stateless</a:t>
            </a:r>
          </a:p>
          <a:p>
            <a:pPr marL="200526" indent="-200526">
              <a:buSzPct val="100000"/>
              <a:buChar char="•"/>
            </a:pPr>
            <a:r>
              <a:t>A micro system produces and/or consumes one or several services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3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3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3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3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3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138">
                                            <p:txEl>
                                              <p:pRg st="7" end="7"/>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138">
                                            <p:txEl>
                                              <p:pRg st="8" end="8"/>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13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138">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8"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8" name="Increase impact of your results"/>
          <p:cNvSpPr txBox="1"/>
          <p:nvPr>
            <p:ph type="title"/>
          </p:nvPr>
        </p:nvSpPr>
        <p:spPr>
          <a:xfrm>
            <a:off x="799889" y="154938"/>
            <a:ext cx="7444937" cy="586588"/>
          </a:xfrm>
          <a:prstGeom prst="rect">
            <a:avLst/>
          </a:prstGeom>
        </p:spPr>
        <p:txBody>
          <a:bodyPr/>
          <a:lstStyle/>
          <a:p>
            <a:pPr/>
            <a:r>
              <a:t>Increase impact of your results </a:t>
            </a:r>
          </a:p>
        </p:txBody>
      </p:sp>
      <p:sp>
        <p:nvSpPr>
          <p:cNvPr id="1989" name="Screen shot from…"/>
          <p:cNvSpPr txBox="1"/>
          <p:nvPr>
            <p:ph type="body" idx="1"/>
          </p:nvPr>
        </p:nvSpPr>
        <p:spPr>
          <a:prstGeom prst="rect">
            <a:avLst/>
          </a:prstGeom>
        </p:spPr>
        <p:txBody>
          <a:bodyPr/>
          <a:lstStyle/>
          <a:p>
            <a:pPr/>
            <a:r>
              <a:t>Screen shot from </a:t>
            </a:r>
          </a:p>
          <a:p>
            <a:pPr/>
            <a:r>
              <a:t>IEEE Explorer</a:t>
            </a:r>
          </a:p>
          <a:p>
            <a:pPr/>
            <a:r>
              <a:t>today</a:t>
            </a:r>
          </a:p>
        </p:txBody>
      </p:sp>
      <p:grpSp>
        <p:nvGrpSpPr>
          <p:cNvPr id="1992" name="Group"/>
          <p:cNvGrpSpPr/>
          <p:nvPr/>
        </p:nvGrpSpPr>
        <p:grpSpPr>
          <a:xfrm>
            <a:off x="2794065" y="674803"/>
            <a:ext cx="6265783" cy="4730161"/>
            <a:chOff x="0" y="0"/>
            <a:chExt cx="6265781" cy="4730159"/>
          </a:xfrm>
        </p:grpSpPr>
        <p:pic>
          <p:nvPicPr>
            <p:cNvPr id="1990" name="Screenshot 2021-03-11 at 14.54.32.png" descr="Screenshot 2021-03-11 at 14.54.32.png"/>
            <p:cNvPicPr>
              <a:picLocks noChangeAspect="1"/>
            </p:cNvPicPr>
            <p:nvPr/>
          </p:nvPicPr>
          <p:blipFill>
            <a:blip r:embed="rId2">
              <a:extLst/>
            </a:blip>
            <a:stretch>
              <a:fillRect/>
            </a:stretch>
          </p:blipFill>
          <p:spPr>
            <a:xfrm>
              <a:off x="0" y="464589"/>
              <a:ext cx="6265782" cy="4265571"/>
            </a:xfrm>
            <a:prstGeom prst="rect">
              <a:avLst/>
            </a:prstGeom>
            <a:ln w="12700" cap="flat">
              <a:noFill/>
              <a:miter lim="400000"/>
            </a:ln>
            <a:effectLst/>
          </p:spPr>
        </p:pic>
        <p:sp>
          <p:nvSpPr>
            <p:cNvPr id="1991" name="Arrow"/>
            <p:cNvSpPr/>
            <p:nvPr/>
          </p:nvSpPr>
          <p:spPr>
            <a:xfrm rot="2469988">
              <a:off x="1684568" y="914348"/>
              <a:ext cx="3215999" cy="1165986"/>
            </a:xfrm>
            <a:prstGeom prst="rightArrow">
              <a:avLst>
                <a:gd name="adj1" fmla="val 32000"/>
                <a:gd name="adj2" fmla="val 64000"/>
              </a:avLst>
            </a:prstGeom>
            <a:solidFill>
              <a:schemeClr val="accent2"/>
            </a:solidFill>
            <a:ln w="25400" cap="flat">
              <a:solidFill>
                <a:srgbClr val="8C3A38"/>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solidFill>
                    <a:srgbClr val="FFFFFF"/>
                  </a:solidFill>
                </a:defRPr>
              </a:pPr>
            </a:p>
          </p:txBody>
        </p:sp>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4" name="Rubrik 3"/>
          <p:cNvSpPr txBox="1"/>
          <p:nvPr>
            <p:ph type="title"/>
          </p:nvPr>
        </p:nvSpPr>
        <p:spPr>
          <a:prstGeom prst="rect">
            <a:avLst/>
          </a:prstGeom>
        </p:spPr>
        <p:txBody>
          <a:bodyPr/>
          <a:lstStyle>
            <a:lvl1pPr>
              <a:defRPr sz="3200"/>
            </a:lvl1pPr>
          </a:lstStyle>
          <a:p>
            <a:pPr/>
            <a:r>
              <a:t>Functionality stair</a:t>
            </a:r>
          </a:p>
        </p:txBody>
      </p:sp>
      <p:sp>
        <p:nvSpPr>
          <p:cNvPr id="1995" name="Frihandsfigur 10"/>
          <p:cNvSpPr/>
          <p:nvPr/>
        </p:nvSpPr>
        <p:spPr>
          <a:xfrm>
            <a:off x="1542661" y="2207854"/>
            <a:ext cx="5924941" cy="2136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8204"/>
                </a:lnTo>
                <a:lnTo>
                  <a:pt x="2993" y="18204"/>
                </a:lnTo>
                <a:lnTo>
                  <a:pt x="2993" y="12451"/>
                </a:lnTo>
                <a:lnTo>
                  <a:pt x="5851" y="12451"/>
                </a:lnTo>
                <a:lnTo>
                  <a:pt x="5851" y="6603"/>
                </a:lnTo>
                <a:lnTo>
                  <a:pt x="8674" y="6603"/>
                </a:lnTo>
                <a:lnTo>
                  <a:pt x="8674" y="94"/>
                </a:lnTo>
                <a:lnTo>
                  <a:pt x="21600" y="0"/>
                </a:lnTo>
              </a:path>
            </a:pathLst>
          </a:custGeom>
          <a:ln w="25400">
            <a:solidFill>
              <a:schemeClr val="accent1"/>
            </a:solidFill>
            <a:bevel/>
          </a:ln>
          <a:effectLst>
            <a:outerShdw sx="100000" sy="100000" kx="0" ky="0" algn="b" rotWithShape="0" blurRad="38100" dist="23000" dir="5400000">
              <a:srgbClr val="000000">
                <a:alpha val="35000"/>
              </a:srgbClr>
            </a:outerShdw>
          </a:effectLst>
        </p:spPr>
        <p:txBody>
          <a:bodyPr lIns="45718" tIns="45718" rIns="45718" bIns="45718"/>
          <a:lstStyle/>
          <a:p>
            <a:pPr defTabSz="914400">
              <a:defRPr>
                <a:latin typeface="Calibri"/>
                <a:ea typeface="Calibri"/>
                <a:cs typeface="Calibri"/>
                <a:sym typeface="Calibri"/>
              </a:defRPr>
            </a:pPr>
          </a:p>
        </p:txBody>
      </p:sp>
      <p:sp>
        <p:nvSpPr>
          <p:cNvPr id="1996" name="textruta 11"/>
          <p:cNvSpPr txBox="1"/>
          <p:nvPr/>
        </p:nvSpPr>
        <p:spPr>
          <a:xfrm>
            <a:off x="1253411" y="3975236"/>
            <a:ext cx="22402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1</a:t>
            </a:r>
          </a:p>
        </p:txBody>
      </p:sp>
      <p:sp>
        <p:nvSpPr>
          <p:cNvPr id="1997" name="textruta 12"/>
          <p:cNvSpPr txBox="1"/>
          <p:nvPr/>
        </p:nvSpPr>
        <p:spPr>
          <a:xfrm>
            <a:off x="2102498" y="3559254"/>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2</a:t>
            </a:r>
          </a:p>
        </p:txBody>
      </p:sp>
      <p:sp>
        <p:nvSpPr>
          <p:cNvPr id="1998" name="textruta 13"/>
          <p:cNvSpPr txBox="1"/>
          <p:nvPr/>
        </p:nvSpPr>
        <p:spPr>
          <a:xfrm>
            <a:off x="2867607" y="2984074"/>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3</a:t>
            </a:r>
          </a:p>
        </p:txBody>
      </p:sp>
      <p:sp>
        <p:nvSpPr>
          <p:cNvPr id="1999" name="textruta 14"/>
          <p:cNvSpPr txBox="1"/>
          <p:nvPr/>
        </p:nvSpPr>
        <p:spPr>
          <a:xfrm>
            <a:off x="3698033" y="2405404"/>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4</a:t>
            </a:r>
          </a:p>
        </p:txBody>
      </p:sp>
      <p:sp>
        <p:nvSpPr>
          <p:cNvPr id="2000" name="textruta 15"/>
          <p:cNvSpPr txBox="1"/>
          <p:nvPr/>
        </p:nvSpPr>
        <p:spPr>
          <a:xfrm>
            <a:off x="1554030" y="4003230"/>
            <a:ext cx="487806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Selected automation systems easily connected</a:t>
            </a:r>
          </a:p>
        </p:txBody>
      </p:sp>
      <p:sp>
        <p:nvSpPr>
          <p:cNvPr id="2001" name="textruta 16"/>
          <p:cNvSpPr txBox="1"/>
          <p:nvPr/>
        </p:nvSpPr>
        <p:spPr>
          <a:xfrm>
            <a:off x="2403117" y="3559257"/>
            <a:ext cx="392950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Multi stakeholder secure automation </a:t>
            </a:r>
          </a:p>
        </p:txBody>
      </p:sp>
      <p:sp>
        <p:nvSpPr>
          <p:cNvPr id="2002" name="textruta 17"/>
          <p:cNvSpPr txBox="1"/>
          <p:nvPr/>
        </p:nvSpPr>
        <p:spPr>
          <a:xfrm>
            <a:off x="3189395" y="2962311"/>
            <a:ext cx="361294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Efficient automation management</a:t>
            </a:r>
          </a:p>
        </p:txBody>
      </p:sp>
      <p:sp>
        <p:nvSpPr>
          <p:cNvPr id="2003" name="Rak 19"/>
          <p:cNvSpPr/>
          <p:nvPr/>
        </p:nvSpPr>
        <p:spPr>
          <a:xfrm>
            <a:off x="656253" y="4363222"/>
            <a:ext cx="5915608"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2004" name="textruta 20"/>
          <p:cNvSpPr txBox="1"/>
          <p:nvPr/>
        </p:nvSpPr>
        <p:spPr>
          <a:xfrm>
            <a:off x="3955572" y="2365364"/>
            <a:ext cx="385862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Industry wide automation ecosystem</a:t>
            </a:r>
          </a:p>
        </p:txBody>
      </p:sp>
      <p:sp>
        <p:nvSpPr>
          <p:cNvPr id="2005" name="textruta 2"/>
          <p:cNvSpPr txBox="1"/>
          <p:nvPr/>
        </p:nvSpPr>
        <p:spPr>
          <a:xfrm rot="20734744">
            <a:off x="-3109" y="299621"/>
            <a:ext cx="373078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sz="2400">
                <a:solidFill>
                  <a:srgbClr val="0070C0"/>
                </a:solidFill>
                <a:latin typeface="Calibri"/>
                <a:ea typeface="Calibri"/>
                <a:cs typeface="Calibri"/>
                <a:sym typeface="Calibri"/>
              </a:defRPr>
            </a:lvl1pPr>
          </a:lstStyle>
          <a:p>
            <a:pPr/>
            <a:r>
              <a:t>Automation engineer view</a:t>
            </a:r>
          </a:p>
        </p:txBody>
      </p:sp>
      <p:sp>
        <p:nvSpPr>
          <p:cNvPr id="2006" name="textruta 4"/>
          <p:cNvSpPr txBox="1"/>
          <p:nvPr/>
        </p:nvSpPr>
        <p:spPr>
          <a:xfrm>
            <a:off x="428934" y="4400541"/>
            <a:ext cx="3547873"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a:r>
              <a:t>0   Prototype automation solution</a:t>
            </a:r>
          </a:p>
        </p:txBody>
      </p:sp>
      <p:sp>
        <p:nvSpPr>
          <p:cNvPr id="2007" name="Rak 6"/>
          <p:cNvSpPr/>
          <p:nvPr/>
        </p:nvSpPr>
        <p:spPr>
          <a:xfrm flipH="1">
            <a:off x="656253" y="4363221"/>
            <a:ext cx="1" cy="414052"/>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2008" name="Rak 8"/>
          <p:cNvSpPr/>
          <p:nvPr/>
        </p:nvSpPr>
        <p:spPr>
          <a:xfrm flipH="1">
            <a:off x="0" y="4777273"/>
            <a:ext cx="656254" cy="1"/>
          </a:xfrm>
          <a:prstGeom prst="line">
            <a:avLst/>
          </a:prstGeom>
          <a:ln w="25400">
            <a:solidFill>
              <a:schemeClr val="accent1"/>
            </a:solidFill>
            <a:bevel/>
          </a:ln>
          <a:effectLst>
            <a:outerShdw sx="100000" sy="100000" kx="0" ky="0" algn="b" rotWithShape="0" blurRad="38100" dist="20000" dir="5400000">
              <a:srgbClr val="000000">
                <a:alpha val="38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0" name="Next step"/>
          <p:cNvSpPr txBox="1"/>
          <p:nvPr>
            <p:ph type="title"/>
          </p:nvPr>
        </p:nvSpPr>
        <p:spPr>
          <a:prstGeom prst="rect">
            <a:avLst/>
          </a:prstGeom>
        </p:spPr>
        <p:txBody>
          <a:bodyPr/>
          <a:lstStyle/>
          <a:p>
            <a:pPr/>
            <a:r>
              <a:t>Next step</a:t>
            </a:r>
          </a:p>
        </p:txBody>
      </p:sp>
      <p:sp>
        <p:nvSpPr>
          <p:cNvPr id="2011" name="Training - artefacts…"/>
          <p:cNvSpPr txBox="1"/>
          <p:nvPr>
            <p:ph type="body" idx="1"/>
          </p:nvPr>
        </p:nvSpPr>
        <p:spPr>
          <a:prstGeom prst="rect">
            <a:avLst/>
          </a:prstGeom>
        </p:spPr>
        <p:txBody>
          <a:bodyPr/>
          <a:lstStyle/>
          <a:p>
            <a:pPr/>
            <a:r>
              <a:t>Training - artefacts</a:t>
            </a:r>
          </a:p>
          <a:p>
            <a:pPr lvl="1" marL="268288" indent="188911">
              <a:buSzTx/>
              <a:buNone/>
            </a:pPr>
            <a:r>
              <a:t>Eclipse Arrowhead “Hello World” example</a:t>
            </a:r>
          </a:p>
          <a:p>
            <a:pPr lvl="1" marL="268288" indent="188911">
              <a:buSzTx/>
              <a:buNone/>
            </a:pPr>
            <a:r>
              <a:t>Utilising the ServiceRegistry</a:t>
            </a:r>
          </a:p>
          <a:p>
            <a:pPr lvl="1" marL="268288" indent="188911">
              <a:buSzTx/>
              <a:buNone/>
            </a:pPr>
            <a:r>
              <a:t>Utilising the Orchestration system</a:t>
            </a:r>
          </a:p>
          <a:p>
            <a:pPr lvl="1" marL="268288" indent="188911">
              <a:buSzTx/>
              <a:buNone/>
            </a:pPr>
            <a:r>
              <a:t>Utilising the Authorisation system</a:t>
            </a:r>
          </a:p>
          <a:p>
            <a:pPr lvl="1" marL="268288" indent="188911">
              <a:buSzTx/>
              <a:buNone/>
            </a:pPr>
            <a:r>
              <a:t>Building your own application</a:t>
            </a:r>
          </a:p>
          <a:p>
            <a:pPr lvl="1" marL="268288" indent="188911">
              <a:buSzTx/>
              <a:buNone/>
            </a:pPr>
            <a:r>
              <a:t>Using support core systems</a:t>
            </a:r>
          </a:p>
          <a:p>
            <a:pPr lvl="1" marL="268288" indent="188911">
              <a:buSzTx/>
              <a:buNone/>
            </a:pPr>
            <a:r>
              <a:t>Multiple local clouds</a:t>
            </a:r>
          </a:p>
          <a:p>
            <a:pPr lvl="1" marL="268288" indent="188911">
              <a:buSzTx/>
              <a:buNone/>
            </a:pPr>
            <a:r>
              <a:t>Security</a:t>
            </a:r>
          </a:p>
          <a:p>
            <a:pPr lvl="1" marL="268288" indent="188911">
              <a:buSzTx/>
              <a:buNone/>
            </a:pPr>
            <a:r>
              <a:t>Run-time engineering</a:t>
            </a:r>
          </a:p>
          <a:p>
            <a:pPr lvl="1" marL="268288" indent="188911">
              <a:buSzTx/>
              <a:buNone/>
            </a:pPr>
            <a:r>
              <a:t>Solution modelling and engineering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3" name="Comments! Questions?"/>
          <p:cNvSpPr txBox="1"/>
          <p:nvPr>
            <p:ph type="title"/>
          </p:nvPr>
        </p:nvSpPr>
        <p:spPr>
          <a:prstGeom prst="rect">
            <a:avLst/>
          </a:prstGeom>
        </p:spPr>
        <p:txBody>
          <a:bodyPr/>
          <a:lstStyle/>
          <a:p>
            <a:pPr/>
            <a:r>
              <a:t>Comments! Questions?</a:t>
            </a:r>
          </a:p>
        </p:txBody>
      </p:sp>
      <p:sp>
        <p:nvSpPr>
          <p:cNvPr id="2014" name="jerker.delsing@ltu.se"/>
          <p:cNvSpPr txBox="1"/>
          <p:nvPr>
            <p:ph type="body" sz="quarter" idx="1"/>
          </p:nvPr>
        </p:nvSpPr>
        <p:spPr>
          <a:prstGeom prst="rect">
            <a:avLst/>
          </a:prstGeom>
        </p:spPr>
        <p:txBody>
          <a:bodyPr/>
          <a:lstStyle>
            <a:lvl1pPr>
              <a:defRPr u="sng">
                <a:uFill>
                  <a:solidFill>
                    <a:srgbClr val="0000FF"/>
                  </a:solidFill>
                </a:uFill>
                <a:hlinkClick r:id="rId2" invalidUrl="" action="" tgtFrame="" tooltip="" history="1" highlightClick="0" endSnd="0"/>
              </a:defRPr>
            </a:lvl1pPr>
          </a:lstStyle>
          <a:p>
            <a:pPr>
              <a:defRPr u="none">
                <a:uFillTx/>
              </a:defRPr>
            </a:pPr>
            <a:r>
              <a:rPr u="sng">
                <a:uFill>
                  <a:solidFill>
                    <a:srgbClr val="0000FF"/>
                  </a:solidFill>
                </a:uFill>
                <a:hlinkClick r:id="rId2" invalidUrl="" action="" tgtFrame="" tooltip="" history="1" highlightClick="0" endSnd="0"/>
              </a:rPr>
              <a:t>jerker.delsing@ltu.se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oS characteristics"/>
          <p:cNvSpPr txBox="1"/>
          <p:nvPr>
            <p:ph type="title"/>
          </p:nvPr>
        </p:nvSpPr>
        <p:spPr>
          <a:xfrm>
            <a:off x="799889" y="165945"/>
            <a:ext cx="7444937" cy="586588"/>
          </a:xfrm>
          <a:prstGeom prst="rect">
            <a:avLst/>
          </a:prstGeom>
        </p:spPr>
        <p:txBody>
          <a:bodyPr/>
          <a:lstStyle/>
          <a:p>
            <a:pPr/>
            <a:r>
              <a:t>SoS characteristics</a:t>
            </a:r>
          </a:p>
        </p:txBody>
      </p:sp>
      <p:sp>
        <p:nvSpPr>
          <p:cNvPr id="141" name="Operational independence/autonomy of the elements. The constituent systems can operate independently in a meaningful way, and are useful in their own right.…"/>
          <p:cNvSpPr txBox="1"/>
          <p:nvPr>
            <p:ph type="body" idx="1"/>
          </p:nvPr>
        </p:nvSpPr>
        <p:spPr>
          <a:xfrm>
            <a:off x="799889" y="687992"/>
            <a:ext cx="7444937" cy="4640310"/>
          </a:xfrm>
          <a:prstGeom prst="rect">
            <a:avLst/>
          </a:prstGeom>
        </p:spPr>
        <p:txBody>
          <a:bodyPr/>
          <a:lstStyle/>
          <a:p>
            <a:pPr marL="112680" indent="-112680" defTabSz="192023">
              <a:spcBef>
                <a:spcPts val="100"/>
              </a:spcBef>
              <a:defRPr sz="1302"/>
            </a:pPr>
            <a:r>
              <a:rPr b="1" i="1"/>
              <a:t>Operational independence/autonomy of the elements.</a:t>
            </a:r>
            <a:r>
              <a:t> The constituent systems can operate independently in a meaningful way, and are useful in their own right. </a:t>
            </a:r>
          </a:p>
          <a:p>
            <a:pPr marL="112680" indent="-112680" defTabSz="192023">
              <a:spcBef>
                <a:spcPts val="100"/>
              </a:spcBef>
              <a:defRPr sz="1302"/>
            </a:pPr>
            <a:r>
              <a:rPr b="1"/>
              <a:t>Belonging.</a:t>
            </a:r>
            <a:r>
              <a:t> The autonomous constituent systems choose to belong to the SoS, and they do that because they see a value for themselves to give up some of the autonomy in order to get benefits from doing so. </a:t>
            </a:r>
          </a:p>
          <a:p>
            <a:pPr marL="112680" indent="-112680" defTabSz="192023">
              <a:spcBef>
                <a:spcPts val="100"/>
              </a:spcBef>
              <a:defRPr sz="1302"/>
            </a:pPr>
            <a:r>
              <a:rPr b="1"/>
              <a:t>Connectivity</a:t>
            </a:r>
            <a:r>
              <a:t>. To let the constituent systems interact, they must be connected, and unless they provide sufficiently generic interfaces, they need to be modified to provide such interoperability. Connectivity in an SoS is thus dynamic, with interfaces and links forming and vanishing as the need arises. </a:t>
            </a:r>
          </a:p>
          <a:p>
            <a:pPr marL="112680" indent="-112680" defTabSz="192023">
              <a:spcBef>
                <a:spcPts val="100"/>
              </a:spcBef>
              <a:defRPr sz="1302"/>
            </a:pPr>
            <a:r>
              <a:rPr b="1"/>
              <a:t>Diversity - heterogeneity</a:t>
            </a:r>
            <a:r>
              <a:t>. Whereas many other systems strive to minimize diversity to simplify the system, an increased diversity in an SoS gives it the ability to better deal with unforeseen situations during its life cycle. </a:t>
            </a:r>
          </a:p>
          <a:p>
            <a:pPr marL="112680" indent="-112680" defTabSz="192023">
              <a:spcBef>
                <a:spcPts val="100"/>
              </a:spcBef>
              <a:defRPr sz="1302"/>
            </a:pPr>
            <a:r>
              <a:rPr b="1"/>
              <a:t>Managerial independence of the elements</a:t>
            </a:r>
            <a:r>
              <a:t>. The constituent systems not only can operate independently, but they do operate independently even while being part of the SoS. They are acquired separately. </a:t>
            </a:r>
          </a:p>
          <a:p>
            <a:pPr marL="112680" indent="-112680" defTabSz="192023">
              <a:spcBef>
                <a:spcPts val="100"/>
              </a:spcBef>
              <a:defRPr sz="1302"/>
            </a:pPr>
            <a:r>
              <a:rPr b="1"/>
              <a:t>Evolutionary development.</a:t>
            </a:r>
            <a:r>
              <a:t> The SoS does not appear fully formed, and functions and purposes are added based on experience. </a:t>
            </a:r>
          </a:p>
          <a:p>
            <a:pPr marL="112680" indent="-112680" defTabSz="192023">
              <a:spcBef>
                <a:spcPts val="100"/>
              </a:spcBef>
              <a:defRPr sz="1302"/>
            </a:pPr>
            <a:r>
              <a:rPr b="1"/>
              <a:t>Emergent behavior</a:t>
            </a:r>
            <a:r>
              <a:t>. The principle purposes of the SoS are fulfilled by behaviors that cannot be localized to any individual constituent system. In an SoS, the emergent behavior is not restricted to what can be foreseen. Instead, it should have the capability to early detect and eliminate bad behavior that emerges. </a:t>
            </a:r>
          </a:p>
          <a:p>
            <a:pPr marL="112680" indent="-112680" defTabSz="192023">
              <a:spcBef>
                <a:spcPts val="100"/>
              </a:spcBef>
              <a:defRPr sz="1302"/>
            </a:pPr>
            <a:r>
              <a:rPr b="1"/>
              <a:t>Geographical distribution.</a:t>
            </a:r>
            <a:r>
              <a:t> The constituent systems only exchange information and not substantial quantities of mass or energy.</a:t>
            </a:r>
          </a:p>
          <a:p>
            <a:pPr marL="112680" indent="-112680" defTabSz="192023">
              <a:spcBef>
                <a:spcPts val="100"/>
              </a:spcBef>
              <a:defRPr sz="1302"/>
            </a:pPr>
            <a:r>
              <a:rPr b="1"/>
              <a:t>Secure and safe.</a:t>
            </a:r>
            <a:r>
              <a:t> Malicious behaviors in a SoS and its constituent systems need to be detected and mitigated to ensure information, system and SoS integrity.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Modelling of System of Systems, SoS"/>
          <p:cNvSpPr txBox="1"/>
          <p:nvPr>
            <p:ph type="title"/>
          </p:nvPr>
        </p:nvSpPr>
        <p:spPr>
          <a:prstGeom prst="rect">
            <a:avLst/>
          </a:prstGeom>
        </p:spPr>
        <p:txBody>
          <a:bodyPr/>
          <a:lstStyle/>
          <a:p>
            <a:pPr/>
            <a:r>
              <a:t>Modelling of System of Systems, SoS </a:t>
            </a:r>
          </a:p>
        </p:txBody>
      </p:sp>
      <p:sp>
        <p:nvSpPr>
          <p:cNvPr id="144" name="Based on Eclipse Arrowhead…"/>
          <p:cNvSpPr txBox="1"/>
          <p:nvPr>
            <p:ph type="body" idx="1"/>
          </p:nvPr>
        </p:nvSpPr>
        <p:spPr>
          <a:xfrm>
            <a:off x="799889" y="1194002"/>
            <a:ext cx="7444937" cy="4071628"/>
          </a:xfrm>
          <a:prstGeom prst="rect">
            <a:avLst/>
          </a:prstGeom>
        </p:spPr>
        <p:txBody>
          <a:bodyPr/>
          <a:lstStyle/>
          <a:p>
            <a:pPr/>
            <a:r>
              <a:t>Based on Eclipse Arrowhead</a:t>
            </a:r>
          </a:p>
          <a:p>
            <a:pPr lvl="1" marL="268288" indent="188911">
              <a:buSzTx/>
              <a:buNone/>
            </a:pPr>
            <a:r>
              <a:t>A SOA/microsystem framework for creating automation and digitalisation solutions based on SoS</a:t>
            </a:r>
          </a:p>
          <a:p>
            <a:pPr lvl="1" marL="268288" indent="188911">
              <a:buSzTx/>
              <a:buNone/>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ysML modelling basics"/>
          <p:cNvSpPr txBox="1"/>
          <p:nvPr>
            <p:ph type="title"/>
          </p:nvPr>
        </p:nvSpPr>
        <p:spPr>
          <a:prstGeom prst="rect">
            <a:avLst/>
          </a:prstGeom>
        </p:spPr>
        <p:txBody>
          <a:bodyPr/>
          <a:lstStyle/>
          <a:p>
            <a:pPr/>
            <a:r>
              <a:t>SysML modelling basics</a:t>
            </a:r>
          </a:p>
        </p:txBody>
      </p:sp>
      <p:sp>
        <p:nvSpPr>
          <p:cNvPr id="147" name="Requirement diagram/table…"/>
          <p:cNvSpPr txBox="1"/>
          <p:nvPr>
            <p:ph type="body" idx="1"/>
          </p:nvPr>
        </p:nvSpPr>
        <p:spPr>
          <a:prstGeom prst="rect">
            <a:avLst/>
          </a:prstGeom>
        </p:spPr>
        <p:txBody>
          <a:bodyPr/>
          <a:lstStyle/>
          <a:p>
            <a:pPr/>
            <a:r>
              <a:t>Requirement diagram/table</a:t>
            </a:r>
          </a:p>
          <a:p>
            <a:pPr/>
            <a:r>
              <a:t>Use case diagrams</a:t>
            </a:r>
          </a:p>
          <a:p>
            <a:pPr/>
            <a:r>
              <a:t>Activity diagram</a:t>
            </a:r>
          </a:p>
          <a:p>
            <a:pPr/>
            <a:r>
              <a:t>Block definition diagrams</a:t>
            </a:r>
          </a:p>
          <a:p>
            <a:pPr/>
            <a:r>
              <a:t>Internal block diagrams</a:t>
            </a:r>
          </a:p>
          <a:p>
            <a:pPr/>
            <a:r>
              <a:t>Parametric diagram</a:t>
            </a:r>
          </a:p>
          <a:p>
            <a:pPr/>
            <a:r>
              <a:t>State machine diagram</a:t>
            </a:r>
          </a:p>
          <a:p>
            <a:pPr/>
            <a:r>
              <a:t>Sequence diagrams</a:t>
            </a:r>
          </a:p>
          <a:p>
            <a:pPr/>
            <a:r>
              <a:t>…</a:t>
            </a:r>
          </a:p>
          <a:p>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OA support"/>
          <p:cNvSpPr txBox="1"/>
          <p:nvPr>
            <p:ph type="title"/>
          </p:nvPr>
        </p:nvSpPr>
        <p:spPr>
          <a:prstGeom prst="rect">
            <a:avLst/>
          </a:prstGeom>
        </p:spPr>
        <p:txBody>
          <a:bodyPr/>
          <a:lstStyle/>
          <a:p>
            <a:pPr/>
            <a:r>
              <a:t>SOA support</a:t>
            </a:r>
          </a:p>
        </p:txBody>
      </p:sp>
      <p:sp>
        <p:nvSpPr>
          <p:cNvPr id="150" name="Profile…"/>
          <p:cNvSpPr txBox="1"/>
          <p:nvPr>
            <p:ph type="body" idx="1"/>
          </p:nvPr>
        </p:nvSpPr>
        <p:spPr>
          <a:prstGeom prst="rect">
            <a:avLst/>
          </a:prstGeom>
        </p:spPr>
        <p:txBody>
          <a:bodyPr/>
          <a:lstStyle/>
          <a:p>
            <a:pPr/>
            <a:r>
              <a:t>Profile</a:t>
            </a:r>
          </a:p>
          <a:p>
            <a:pPr lvl="1" marL="268288" indent="188911">
              <a:buSzTx/>
              <a:buNone/>
            </a:pPr>
            <a:r>
              <a:t>Based on Eclipse Arrowhead </a:t>
            </a:r>
          </a:p>
          <a:p>
            <a:pPr lvl="1" marL="268288" indent="188911">
              <a:buSzTx/>
              <a:buNone/>
            </a:pPr>
            <a:r>
              <a:t>Intend to support several engineering phases for a solution</a:t>
            </a:r>
          </a:p>
          <a:p>
            <a:pPr lvl="2" marL="268288" indent="646112">
              <a:buSzTx/>
              <a:buNone/>
            </a:pPr>
            <a:r>
              <a:t>Requirement</a:t>
            </a:r>
          </a:p>
          <a:p>
            <a:pPr lvl="2" marL="268288" indent="646112">
              <a:buSzTx/>
              <a:buNone/>
            </a:pPr>
            <a:r>
              <a:t>Design conceptual, black box, </a:t>
            </a:r>
          </a:p>
          <a:p>
            <a:pPr lvl="2" marL="268288" indent="646112">
              <a:buSzTx/>
              <a:buNone/>
            </a:pPr>
            <a:r>
              <a:t>Design of implementation, white box, </a:t>
            </a:r>
          </a:p>
          <a:p>
            <a:pPr lvl="2" marL="268288" indent="646112">
              <a:buSzTx/>
              <a:buNone/>
            </a:pPr>
            <a:r>
              <a:t>Procurement &amp; Engineering</a:t>
            </a:r>
          </a:p>
          <a:p>
            <a:pPr lvl="2" marL="268288" indent="646112">
              <a:buSzTx/>
              <a:buNone/>
            </a:pPr>
            <a:r>
              <a:t>Deployment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